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380" r:id="rId2"/>
    <p:sldId id="342" r:id="rId3"/>
    <p:sldId id="343" r:id="rId4"/>
    <p:sldId id="381" r:id="rId5"/>
    <p:sldId id="350" r:id="rId6"/>
    <p:sldId id="349" r:id="rId7"/>
    <p:sldId id="377" r:id="rId8"/>
    <p:sldId id="348" r:id="rId9"/>
    <p:sldId id="347" r:id="rId10"/>
    <p:sldId id="346" r:id="rId11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93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21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3204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74795DA-1A89-44FC-81A7-E86882EDD58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Class – The Life Of Christ (243)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B207DE0-6CB8-443C-8F48-8F01F7B7B22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1/20/2021 pm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A0EBD0-19B0-4ABD-BE6F-8F748CE0172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Micky Galloway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D06E864-7EEF-41DB-94C4-A1C7EB202FB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333D8E05-6228-4812-914D-F0E502A193F8}" type="slidenum"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8104536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r>
              <a:rPr lang="en-US"/>
              <a:t>Class – The Life Of Christ (243)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r>
              <a:rPr lang="en-US"/>
              <a:t>1/20/2021 pm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r>
              <a:rPr lang="en-US"/>
              <a:t>Micky Galloway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02E9C696-5BC1-474E-AEBE-16A5923D64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64095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97013" y="1200150"/>
            <a:ext cx="4321175" cy="32400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483306">
              <a:defRPr/>
            </a:pPr>
            <a:fld id="{9E395396-3E20-41E1-96D8-CC01158FFDB2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483306">
                <a:defRPr/>
              </a:pPr>
              <a:t>1</a:t>
            </a:fld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3FDA25-BBF0-4078-AA14-928557108985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1/20/2021 pm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BBF46C-43C7-4A46-AA1A-639F44FEA86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Micky Galloway</a:t>
            </a:r>
          </a:p>
        </p:txBody>
      </p:sp>
      <p:sp>
        <p:nvSpPr>
          <p:cNvPr id="7" name="Header Placeholder 6">
            <a:extLst>
              <a:ext uri="{FF2B5EF4-FFF2-40B4-BE49-F238E27FC236}">
                <a16:creationId xmlns:a16="http://schemas.microsoft.com/office/drawing/2014/main" id="{CC0F8CF3-6C4E-4AA2-AB83-8E627990983D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Class – The Life Of Christ (243)</a:t>
            </a:r>
          </a:p>
        </p:txBody>
      </p:sp>
    </p:spTree>
    <p:extLst>
      <p:ext uri="{BB962C8B-B14F-4D97-AF65-F5344CB8AC3E}">
        <p14:creationId xmlns:p14="http://schemas.microsoft.com/office/powerpoint/2010/main" val="8826105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36346" y="1397980"/>
            <a:ext cx="6270922" cy="3007447"/>
          </a:xfrm>
        </p:spPr>
        <p:txBody>
          <a:bodyPr anchor="ctr" anchorCtr="0">
            <a:noAutofit/>
          </a:bodyPr>
          <a:lstStyle>
            <a:lvl1pPr algn="ctr">
              <a:defRPr sz="4950" cap="none" baseline="0">
                <a:solidFill>
                  <a:schemeClr val="tx2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931" y="4475026"/>
            <a:ext cx="5123755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725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noProof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44" y="6453386"/>
            <a:ext cx="1205958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3B77EF04-6424-4B70-94D1-FC932CBBDD9B}" type="datetimeFigureOut">
              <a:rPr lang="en-US" noProof="0" smtClean="0"/>
              <a:t>1/22/2021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042" y="6453386"/>
            <a:ext cx="5267533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en-US" noProof="0" dirty="0"/>
              <a:t>Add a footer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3" name="L-Shape 12">
            <a:extLst>
              <a:ext uri="{FF2B5EF4-FFF2-40B4-BE49-F238E27FC236}">
                <a16:creationId xmlns:a16="http://schemas.microsoft.com/office/drawing/2014/main" id="{79965FD7-DA9A-4AFB-B8C8-34AC1FEE9F72}"/>
              </a:ext>
            </a:extLst>
          </p:cNvPr>
          <p:cNvSpPr/>
          <p:nvPr userDrawn="1"/>
        </p:nvSpPr>
        <p:spPr>
          <a:xfrm flipV="1">
            <a:off x="665756" y="726886"/>
            <a:ext cx="2079000" cy="4158497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15" name="L-Shape 14">
            <a:extLst>
              <a:ext uri="{FF2B5EF4-FFF2-40B4-BE49-F238E27FC236}">
                <a16:creationId xmlns:a16="http://schemas.microsoft.com/office/drawing/2014/main" id="{92465177-72B9-4DCF-8F98-0C79F3EE32EC}"/>
              </a:ext>
            </a:extLst>
          </p:cNvPr>
          <p:cNvSpPr/>
          <p:nvPr userDrawn="1"/>
        </p:nvSpPr>
        <p:spPr>
          <a:xfrm rot="10800000" flipV="1">
            <a:off x="6399245" y="1820275"/>
            <a:ext cx="2079000" cy="4158497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8" name="L-Shape 7">
            <a:extLst>
              <a:ext uri="{FF2B5EF4-FFF2-40B4-BE49-F238E27FC236}">
                <a16:creationId xmlns:a16="http://schemas.microsoft.com/office/drawing/2014/main" id="{B5516E7A-AEB0-4772-8098-8B0F8B5F1126}"/>
              </a:ext>
            </a:extLst>
          </p:cNvPr>
          <p:cNvSpPr/>
          <p:nvPr userDrawn="1"/>
        </p:nvSpPr>
        <p:spPr>
          <a:xfrm flipV="1">
            <a:off x="564645" y="609655"/>
            <a:ext cx="2364232" cy="4408489"/>
          </a:xfrm>
          <a:prstGeom prst="corner">
            <a:avLst>
              <a:gd name="adj1" fmla="val 6149"/>
              <a:gd name="adj2" fmla="val 6814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12" name="L-Shape 11">
            <a:extLst>
              <a:ext uri="{FF2B5EF4-FFF2-40B4-BE49-F238E27FC236}">
                <a16:creationId xmlns:a16="http://schemas.microsoft.com/office/drawing/2014/main" id="{E864F603-D3F0-4241-9005-3F6C3BD62BEF}"/>
              </a:ext>
            </a:extLst>
          </p:cNvPr>
          <p:cNvSpPr/>
          <p:nvPr userDrawn="1"/>
        </p:nvSpPr>
        <p:spPr>
          <a:xfrm flipH="1">
            <a:off x="6214740" y="1685655"/>
            <a:ext cx="2364232" cy="4408489"/>
          </a:xfrm>
          <a:prstGeom prst="corner">
            <a:avLst>
              <a:gd name="adj1" fmla="val 6773"/>
              <a:gd name="adj2" fmla="val 6814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</p:spTree>
    <p:extLst>
      <p:ext uri="{BB962C8B-B14F-4D97-AF65-F5344CB8AC3E}">
        <p14:creationId xmlns:p14="http://schemas.microsoft.com/office/powerpoint/2010/main" val="14947694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28700" y="685800"/>
            <a:ext cx="7200900" cy="1485900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tx2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340864"/>
            <a:ext cx="3332988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25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" y="3305210"/>
            <a:ext cx="3332988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3761" y="2340864"/>
            <a:ext cx="3332988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25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3761" y="3305210"/>
            <a:ext cx="3332988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7EF04-6424-4B70-94D1-FC932CBBDD9B}" type="datetimeFigureOut">
              <a:rPr lang="en-US" noProof="0" smtClean="0"/>
              <a:t>1/22/2021</a:t>
            </a:fld>
            <a:endParaRPr lang="en-US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1" name="L-Shape 10">
            <a:extLst>
              <a:ext uri="{FF2B5EF4-FFF2-40B4-BE49-F238E27FC236}">
                <a16:creationId xmlns:a16="http://schemas.microsoft.com/office/drawing/2014/main" id="{91236E78-C797-4C31-BA0C-DB193BAF6D2D}"/>
              </a:ext>
            </a:extLst>
          </p:cNvPr>
          <p:cNvSpPr/>
          <p:nvPr userDrawn="1"/>
        </p:nvSpPr>
        <p:spPr>
          <a:xfrm rot="10800000" flipV="1">
            <a:off x="6293741" y="1873025"/>
            <a:ext cx="2079000" cy="4158497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10" name="L-Shape 9">
            <a:extLst>
              <a:ext uri="{FF2B5EF4-FFF2-40B4-BE49-F238E27FC236}">
                <a16:creationId xmlns:a16="http://schemas.microsoft.com/office/drawing/2014/main" id="{BFA658F0-F295-40A9-8BA8-1F6CBDFBBE09}"/>
              </a:ext>
            </a:extLst>
          </p:cNvPr>
          <p:cNvSpPr/>
          <p:nvPr userDrawn="1"/>
        </p:nvSpPr>
        <p:spPr>
          <a:xfrm flipH="1">
            <a:off x="6114726" y="1752329"/>
            <a:ext cx="2364232" cy="4408489"/>
          </a:xfrm>
          <a:prstGeom prst="corner">
            <a:avLst>
              <a:gd name="adj1" fmla="val 7085"/>
              <a:gd name="adj2" fmla="val 7750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</p:spTree>
    <p:extLst>
      <p:ext uri="{BB962C8B-B14F-4D97-AF65-F5344CB8AC3E}">
        <p14:creationId xmlns:p14="http://schemas.microsoft.com/office/powerpoint/2010/main" val="3178201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7EF04-6424-4B70-94D1-FC932CBBDD9B}" type="datetimeFigureOut">
              <a:rPr lang="en-US" noProof="0" smtClean="0"/>
              <a:t>1/22/2021</a:t>
            </a:fld>
            <a:endParaRPr lang="en-U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7869070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7EF04-6424-4B70-94D1-FC932CBBDD9B}" type="datetimeFigureOut">
              <a:rPr lang="en-US" noProof="0" smtClean="0"/>
              <a:t>1/22/2021</a:t>
            </a:fld>
            <a:endParaRPr lang="en-U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CAFD1631-6749-4027-9415-B72D163BBD5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170355" y="2297695"/>
            <a:ext cx="6803294" cy="2767600"/>
          </a:xfrm>
        </p:spPr>
        <p:txBody>
          <a:bodyPr anchor="ctr"/>
          <a:lstStyle>
            <a:lvl1pPr marL="0" indent="0" algn="ctr">
              <a:buNone/>
              <a:defRPr sz="450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83828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7EF04-6424-4B70-94D1-FC932CBBDD9B}" type="datetimeFigureOut">
              <a:rPr lang="en-US" noProof="0" smtClean="0"/>
              <a:t>1/22/2021</a:t>
            </a:fld>
            <a:endParaRPr lang="en-US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60251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Second Option">
    <p:bg bwMode="grayWhite">
      <p:bgPr>
        <a:gradFill flip="none" rotWithShape="1">
          <a:gsLst>
            <a:gs pos="0">
              <a:schemeClr val="tx2">
                <a:lumMod val="50000"/>
              </a:schemeClr>
            </a:gs>
            <a:gs pos="34000">
              <a:schemeClr val="tx2"/>
            </a:gs>
            <a:gs pos="66000">
              <a:schemeClr val="tx2">
                <a:lumMod val="75000"/>
              </a:schemeClr>
            </a:gs>
            <a:gs pos="97000">
              <a:schemeClr val="tx2">
                <a:lumMod val="5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L-Shape 9">
            <a:extLst>
              <a:ext uri="{FF2B5EF4-FFF2-40B4-BE49-F238E27FC236}">
                <a16:creationId xmlns:a16="http://schemas.microsoft.com/office/drawing/2014/main" id="{13412040-642F-40C5-8AB5-C0E8D41B481B}"/>
              </a:ext>
            </a:extLst>
          </p:cNvPr>
          <p:cNvSpPr/>
          <p:nvPr userDrawn="1"/>
        </p:nvSpPr>
        <p:spPr>
          <a:xfrm flipV="1">
            <a:off x="652568" y="709300"/>
            <a:ext cx="2079000" cy="2772000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9" name="Rectangle 8" title="Side bar">
            <a:extLst>
              <a:ext uri="{FF2B5EF4-FFF2-40B4-BE49-F238E27FC236}">
                <a16:creationId xmlns:a16="http://schemas.microsoft.com/office/drawing/2014/main" id="{BADD331D-DA8D-4D47-A2BB-F4875FDB16A4}"/>
              </a:ext>
            </a:extLst>
          </p:cNvPr>
          <p:cNvSpPr/>
          <p:nvPr userDrawn="1"/>
        </p:nvSpPr>
        <p:spPr>
          <a:xfrm rot="5400000">
            <a:off x="4267176" y="1981175"/>
            <a:ext cx="609651" cy="9144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048484" y="1151799"/>
            <a:ext cx="7128364" cy="3007447"/>
          </a:xfrm>
        </p:spPr>
        <p:txBody>
          <a:bodyPr anchor="ctr" anchorCtr="0">
            <a:noAutofit/>
          </a:bodyPr>
          <a:lstStyle>
            <a:lvl1pPr algn="ctr">
              <a:defRPr sz="4950" cap="none" baseline="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48484" y="4897056"/>
            <a:ext cx="7128364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725">
                <a:solidFill>
                  <a:schemeClr val="bg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noProof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44" y="6453386"/>
            <a:ext cx="1205958" cy="404614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fld id="{3B77EF04-6424-4B70-94D1-FC932CBBDD9B}" type="datetimeFigureOut">
              <a:rPr lang="en-US" noProof="0" smtClean="0"/>
              <a:pPr/>
              <a:t>1/22/2021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042" y="6453386"/>
            <a:ext cx="5267533" cy="404614"/>
          </a:xfrm>
        </p:spPr>
        <p:txBody>
          <a:bodyPr/>
          <a:lstStyle>
            <a:lvl1pPr algn="ctr"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Add a footer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fld id="{B38049E5-7B53-4E85-8972-7D6C4BCE5BB9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1" name="L-Shape 10">
            <a:extLst>
              <a:ext uri="{FF2B5EF4-FFF2-40B4-BE49-F238E27FC236}">
                <a16:creationId xmlns:a16="http://schemas.microsoft.com/office/drawing/2014/main" id="{68D376A1-CC76-4C90-B2CF-F89EA13E7942}"/>
              </a:ext>
            </a:extLst>
          </p:cNvPr>
          <p:cNvSpPr/>
          <p:nvPr userDrawn="1"/>
        </p:nvSpPr>
        <p:spPr>
          <a:xfrm rot="10800000" flipV="1">
            <a:off x="6412433" y="1820273"/>
            <a:ext cx="2079000" cy="2772000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8" name="L-Shape 7">
            <a:extLst>
              <a:ext uri="{FF2B5EF4-FFF2-40B4-BE49-F238E27FC236}">
                <a16:creationId xmlns:a16="http://schemas.microsoft.com/office/drawing/2014/main" id="{B5516E7A-AEB0-4772-8098-8B0F8B5F1126}"/>
              </a:ext>
            </a:extLst>
          </p:cNvPr>
          <p:cNvSpPr/>
          <p:nvPr userDrawn="1"/>
        </p:nvSpPr>
        <p:spPr>
          <a:xfrm flipV="1">
            <a:off x="564645" y="609652"/>
            <a:ext cx="2364232" cy="3007448"/>
          </a:xfrm>
          <a:prstGeom prst="corner">
            <a:avLst>
              <a:gd name="adj1" fmla="val 6089"/>
              <a:gd name="adj2" fmla="val 6769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12" name="L-Shape 11">
            <a:extLst>
              <a:ext uri="{FF2B5EF4-FFF2-40B4-BE49-F238E27FC236}">
                <a16:creationId xmlns:a16="http://schemas.microsoft.com/office/drawing/2014/main" id="{E864F603-D3F0-4241-9005-3F6C3BD62BEF}"/>
              </a:ext>
            </a:extLst>
          </p:cNvPr>
          <p:cNvSpPr/>
          <p:nvPr userDrawn="1"/>
        </p:nvSpPr>
        <p:spPr>
          <a:xfrm flipH="1">
            <a:off x="6214739" y="1685653"/>
            <a:ext cx="2364232" cy="3007448"/>
          </a:xfrm>
          <a:prstGeom prst="corner">
            <a:avLst>
              <a:gd name="adj1" fmla="val 6089"/>
              <a:gd name="adj2" fmla="val 6442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</p:spTree>
    <p:extLst>
      <p:ext uri="{BB962C8B-B14F-4D97-AF65-F5344CB8AC3E}">
        <p14:creationId xmlns:p14="http://schemas.microsoft.com/office/powerpoint/2010/main" val="18914755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28700" y="685800"/>
            <a:ext cx="7200900" cy="720213"/>
          </a:xfrm>
        </p:spPr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1484674"/>
            <a:ext cx="7200900" cy="4382729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7EF04-6424-4B70-94D1-FC932CBBDD9B}" type="datetimeFigureOut">
              <a:rPr lang="en-US" noProof="0" smtClean="0"/>
              <a:t>1/22/2021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BEFB83C-E1EC-41AC-BFF6-9D094E2D43C6}"/>
              </a:ext>
            </a:extLst>
          </p:cNvPr>
          <p:cNvCxnSpPr/>
          <p:nvPr userDrawn="1"/>
        </p:nvCxnSpPr>
        <p:spPr>
          <a:xfrm>
            <a:off x="1098756" y="1445344"/>
            <a:ext cx="71010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69024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 and Picture">
    <p:bg bwMode="ltGray"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20A2BD38-4A6C-44EB-900D-A3E3AE37854F}"/>
              </a:ext>
            </a:extLst>
          </p:cNvPr>
          <p:cNvSpPr/>
          <p:nvPr userDrawn="1"/>
        </p:nvSpPr>
        <p:spPr>
          <a:xfrm>
            <a:off x="4936292" y="404614"/>
            <a:ext cx="3893382" cy="604877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50000"/>
                </a:schemeClr>
              </a:gs>
              <a:gs pos="36000">
                <a:schemeClr val="tx2"/>
              </a:gs>
              <a:gs pos="69000">
                <a:schemeClr val="tx2">
                  <a:lumMod val="75000"/>
                </a:schemeClr>
              </a:gs>
              <a:gs pos="97000">
                <a:schemeClr val="tx2">
                  <a:lumMod val="5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C222C1B9-FA56-4CEA-AD98-25A595D942F8}"/>
              </a:ext>
            </a:extLst>
          </p:cNvPr>
          <p:cNvSpPr/>
          <p:nvPr userDrawn="1"/>
        </p:nvSpPr>
        <p:spPr bwMode="white">
          <a:xfrm>
            <a:off x="5280149" y="564425"/>
            <a:ext cx="3267000" cy="4464000"/>
          </a:xfrm>
          <a:prstGeom prst="ellipse">
            <a:avLst/>
          </a:prstGeom>
          <a:noFill/>
          <a:ln w="123825">
            <a:solidFill>
              <a:schemeClr val="accent3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8" name="Rectangle 7" title="Background Shape"/>
          <p:cNvSpPr/>
          <p:nvPr/>
        </p:nvSpPr>
        <p:spPr>
          <a:xfrm>
            <a:off x="0" y="376"/>
            <a:ext cx="4572000" cy="685762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white">
          <a:xfrm>
            <a:off x="439685" y="400665"/>
            <a:ext cx="3643845" cy="1428136"/>
          </a:xfrm>
        </p:spPr>
        <p:txBody>
          <a:bodyPr anchor="ctr" anchorCtr="0">
            <a:noAutofit/>
          </a:bodyPr>
          <a:lstStyle>
            <a:lvl1pPr algn="ctr">
              <a:lnSpc>
                <a:spcPct val="84000"/>
              </a:lnSpc>
              <a:defRPr sz="3600" baseline="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9685" y="2113935"/>
            <a:ext cx="3643845" cy="4247186"/>
          </a:xfrm>
        </p:spPr>
        <p:txBody>
          <a:bodyPr/>
          <a:lstStyle>
            <a:lvl1pPr marL="214313" indent="-214313">
              <a:lnSpc>
                <a:spcPct val="100000"/>
              </a:lnSpc>
              <a:spcBef>
                <a:spcPts val="0"/>
              </a:spcBef>
              <a:spcAft>
                <a:spcPts val="75"/>
              </a:spcAft>
              <a:buFont typeface="Arial" panose="020B0604020202020204" pitchFamily="34" charset="0"/>
              <a:buChar char="•"/>
              <a:defRPr sz="1350">
                <a:solidFill>
                  <a:schemeClr val="bg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39684" y="6443554"/>
            <a:ext cx="993242" cy="4046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B77EF04-6424-4B70-94D1-FC932CBBDD9B}" type="datetimeFigureOut">
              <a:rPr lang="en-US" noProof="0" smtClean="0"/>
              <a:pPr/>
              <a:t>1/22/2021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19034" y="6453386"/>
            <a:ext cx="1964497" cy="4046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Add a footer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40954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4518000" y="0"/>
            <a:ext cx="108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9786B981-6A78-425B-97A2-BA24E40DB7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359321" y="670570"/>
            <a:ext cx="3113484" cy="4248000"/>
          </a:xfrm>
          <a:prstGeom prst="ellipse">
            <a:avLst/>
          </a:prstGeom>
          <a:ln w="38100">
            <a:solidFill>
              <a:schemeClr val="bg2"/>
            </a:solidFill>
          </a:ln>
          <a:effectLst>
            <a:innerShdw blurRad="114300">
              <a:prstClr val="black"/>
            </a:innerShdw>
          </a:effectLst>
        </p:spPr>
        <p:txBody>
          <a:bodyPr anchor="ctr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7" name="Content Placeholder 15">
            <a:extLst>
              <a:ext uri="{FF2B5EF4-FFF2-40B4-BE49-F238E27FC236}">
                <a16:creationId xmlns:a16="http://schemas.microsoft.com/office/drawing/2014/main" id="{A21C7D74-31FD-4638-819B-6F7351A1770B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5060472" y="5188236"/>
            <a:ext cx="3643844" cy="1126906"/>
          </a:xfrm>
          <a:solidFill>
            <a:schemeClr val="bg2"/>
          </a:solidFill>
          <a:ln>
            <a:noFill/>
          </a:ln>
          <a:effectLst>
            <a:innerShdw blurRad="114300">
              <a:prstClr val="black"/>
            </a:innerShdw>
          </a:effectLst>
        </p:spPr>
        <p:txBody>
          <a:bodyPr anchor="ctr" anchorCtr="0"/>
          <a:lstStyle>
            <a:lvl1pPr marL="0" indent="0" algn="ctr">
              <a:buNone/>
              <a:defRPr sz="1350">
                <a:solidFill>
                  <a:schemeClr val="tx2">
                    <a:lumMod val="50000"/>
                  </a:schemeClr>
                </a:solidFill>
              </a:defRPr>
            </a:lvl1pPr>
            <a:lvl2pPr marL="397764" indent="0" algn="ctr">
              <a:buNone/>
              <a:defRPr sz="1350">
                <a:solidFill>
                  <a:schemeClr val="tx2">
                    <a:lumMod val="50000"/>
                  </a:schemeClr>
                </a:solidFill>
              </a:defRPr>
            </a:lvl2pPr>
            <a:lvl3pPr marL="740664" indent="0" algn="ctr">
              <a:buNone/>
              <a:defRPr sz="1200">
                <a:solidFill>
                  <a:schemeClr val="tx2">
                    <a:lumMod val="50000"/>
                  </a:schemeClr>
                </a:solidFill>
              </a:defRPr>
            </a:lvl3pPr>
            <a:lvl4pPr marL="1083564" indent="0" algn="ctr">
              <a:buNone/>
              <a:defRPr sz="1200">
                <a:solidFill>
                  <a:schemeClr val="tx2">
                    <a:lumMod val="50000"/>
                  </a:schemeClr>
                </a:solidFill>
              </a:defRPr>
            </a:lvl4pPr>
            <a:lvl5pPr marL="1426464" indent="0" algn="ctr">
              <a:buNone/>
              <a:defRPr sz="1050"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1" name="L-Shape 20">
            <a:extLst>
              <a:ext uri="{FF2B5EF4-FFF2-40B4-BE49-F238E27FC236}">
                <a16:creationId xmlns:a16="http://schemas.microsoft.com/office/drawing/2014/main" id="{CB430D22-8AAF-444F-A6CE-7C02859083DF}"/>
              </a:ext>
            </a:extLst>
          </p:cNvPr>
          <p:cNvSpPr>
            <a:spLocks noChangeAspect="1"/>
          </p:cNvSpPr>
          <p:nvPr userDrawn="1"/>
        </p:nvSpPr>
        <p:spPr>
          <a:xfrm flipV="1">
            <a:off x="387697" y="335052"/>
            <a:ext cx="302401" cy="39561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23" name="L-Shape 22">
            <a:extLst>
              <a:ext uri="{FF2B5EF4-FFF2-40B4-BE49-F238E27FC236}">
                <a16:creationId xmlns:a16="http://schemas.microsoft.com/office/drawing/2014/main" id="{0D8BA010-8544-4718-9EA3-B0248C963FD4}"/>
              </a:ext>
            </a:extLst>
          </p:cNvPr>
          <p:cNvSpPr>
            <a:spLocks noChangeAspect="1"/>
          </p:cNvSpPr>
          <p:nvPr userDrawn="1"/>
        </p:nvSpPr>
        <p:spPr>
          <a:xfrm flipH="1" flipV="1">
            <a:off x="3814285" y="330294"/>
            <a:ext cx="308197" cy="403201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24" name="L-Shape 23">
            <a:extLst>
              <a:ext uri="{FF2B5EF4-FFF2-40B4-BE49-F238E27FC236}">
                <a16:creationId xmlns:a16="http://schemas.microsoft.com/office/drawing/2014/main" id="{C0FFB550-21A6-456B-BA1A-EF145674866C}"/>
              </a:ext>
            </a:extLst>
          </p:cNvPr>
          <p:cNvSpPr>
            <a:spLocks noChangeAspect="1"/>
          </p:cNvSpPr>
          <p:nvPr userDrawn="1"/>
        </p:nvSpPr>
        <p:spPr>
          <a:xfrm>
            <a:off x="392114" y="1476930"/>
            <a:ext cx="302401" cy="39561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25" name="L-Shape 24">
            <a:extLst>
              <a:ext uri="{FF2B5EF4-FFF2-40B4-BE49-F238E27FC236}">
                <a16:creationId xmlns:a16="http://schemas.microsoft.com/office/drawing/2014/main" id="{70EF88E9-8CAC-422B-A9A6-D9FD1F17DAE2}"/>
              </a:ext>
            </a:extLst>
          </p:cNvPr>
          <p:cNvSpPr>
            <a:spLocks noChangeAspect="1"/>
          </p:cNvSpPr>
          <p:nvPr userDrawn="1"/>
        </p:nvSpPr>
        <p:spPr>
          <a:xfrm flipH="1">
            <a:off x="3811328" y="1482004"/>
            <a:ext cx="308197" cy="403201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</p:spTree>
    <p:extLst>
      <p:ext uri="{BB962C8B-B14F-4D97-AF65-F5344CB8AC3E}">
        <p14:creationId xmlns:p14="http://schemas.microsoft.com/office/powerpoint/2010/main" val="3801885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">
    <p:bg bwMode="ltGray"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20A2BD38-4A6C-44EB-900D-A3E3AE37854F}"/>
              </a:ext>
            </a:extLst>
          </p:cNvPr>
          <p:cNvSpPr/>
          <p:nvPr userDrawn="1"/>
        </p:nvSpPr>
        <p:spPr>
          <a:xfrm>
            <a:off x="4936292" y="404614"/>
            <a:ext cx="3893382" cy="604877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50000"/>
                </a:schemeClr>
              </a:gs>
              <a:gs pos="36000">
                <a:schemeClr val="tx2"/>
              </a:gs>
              <a:gs pos="69000">
                <a:schemeClr val="tx2">
                  <a:lumMod val="75000"/>
                </a:schemeClr>
              </a:gs>
              <a:gs pos="97000">
                <a:schemeClr val="tx2">
                  <a:lumMod val="5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8" name="Rectangle 7" title="Background Shape"/>
          <p:cNvSpPr/>
          <p:nvPr/>
        </p:nvSpPr>
        <p:spPr>
          <a:xfrm>
            <a:off x="0" y="376"/>
            <a:ext cx="4572000" cy="685762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white">
          <a:xfrm>
            <a:off x="439685" y="400665"/>
            <a:ext cx="3643845" cy="1428136"/>
          </a:xfrm>
        </p:spPr>
        <p:txBody>
          <a:bodyPr anchor="ctr" anchorCtr="0">
            <a:noAutofit/>
          </a:bodyPr>
          <a:lstStyle>
            <a:lvl1pPr algn="ctr">
              <a:lnSpc>
                <a:spcPct val="84000"/>
              </a:lnSpc>
              <a:defRPr sz="3600" baseline="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9685" y="2113935"/>
            <a:ext cx="3643845" cy="4247186"/>
          </a:xfrm>
        </p:spPr>
        <p:txBody>
          <a:bodyPr/>
          <a:lstStyle>
            <a:lvl1pPr marL="214313" indent="-214313">
              <a:lnSpc>
                <a:spcPct val="100000"/>
              </a:lnSpc>
              <a:spcBef>
                <a:spcPts val="0"/>
              </a:spcBef>
              <a:spcAft>
                <a:spcPts val="75"/>
              </a:spcAft>
              <a:buFont typeface="Arial" panose="020B0604020202020204" pitchFamily="34" charset="0"/>
              <a:buChar char="•"/>
              <a:defRPr sz="1350">
                <a:solidFill>
                  <a:schemeClr val="bg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39684" y="6443554"/>
            <a:ext cx="993242" cy="4046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B77EF04-6424-4B70-94D1-FC932CBBDD9B}" type="datetimeFigureOut">
              <a:rPr lang="en-US" noProof="0" smtClean="0"/>
              <a:pPr/>
              <a:t>1/22/2021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19034" y="6453386"/>
            <a:ext cx="1964497" cy="4046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Add a footer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40954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4518000" y="0"/>
            <a:ext cx="108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L-Shape 20">
            <a:extLst>
              <a:ext uri="{FF2B5EF4-FFF2-40B4-BE49-F238E27FC236}">
                <a16:creationId xmlns:a16="http://schemas.microsoft.com/office/drawing/2014/main" id="{CB430D22-8AAF-444F-A6CE-7C02859083DF}"/>
              </a:ext>
            </a:extLst>
          </p:cNvPr>
          <p:cNvSpPr>
            <a:spLocks noChangeAspect="1"/>
          </p:cNvSpPr>
          <p:nvPr userDrawn="1"/>
        </p:nvSpPr>
        <p:spPr>
          <a:xfrm flipV="1">
            <a:off x="387697" y="335052"/>
            <a:ext cx="302401" cy="39561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23" name="L-Shape 22">
            <a:extLst>
              <a:ext uri="{FF2B5EF4-FFF2-40B4-BE49-F238E27FC236}">
                <a16:creationId xmlns:a16="http://schemas.microsoft.com/office/drawing/2014/main" id="{0D8BA010-8544-4718-9EA3-B0248C963FD4}"/>
              </a:ext>
            </a:extLst>
          </p:cNvPr>
          <p:cNvSpPr>
            <a:spLocks noChangeAspect="1"/>
          </p:cNvSpPr>
          <p:nvPr userDrawn="1"/>
        </p:nvSpPr>
        <p:spPr>
          <a:xfrm flipH="1" flipV="1">
            <a:off x="3814285" y="330294"/>
            <a:ext cx="308197" cy="403201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24" name="L-Shape 23">
            <a:extLst>
              <a:ext uri="{FF2B5EF4-FFF2-40B4-BE49-F238E27FC236}">
                <a16:creationId xmlns:a16="http://schemas.microsoft.com/office/drawing/2014/main" id="{C0FFB550-21A6-456B-BA1A-EF145674866C}"/>
              </a:ext>
            </a:extLst>
          </p:cNvPr>
          <p:cNvSpPr>
            <a:spLocks noChangeAspect="1"/>
          </p:cNvSpPr>
          <p:nvPr userDrawn="1"/>
        </p:nvSpPr>
        <p:spPr>
          <a:xfrm>
            <a:off x="392114" y="1476930"/>
            <a:ext cx="302401" cy="39561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25" name="L-Shape 24">
            <a:extLst>
              <a:ext uri="{FF2B5EF4-FFF2-40B4-BE49-F238E27FC236}">
                <a16:creationId xmlns:a16="http://schemas.microsoft.com/office/drawing/2014/main" id="{70EF88E9-8CAC-422B-A9A6-D9FD1F17DAE2}"/>
              </a:ext>
            </a:extLst>
          </p:cNvPr>
          <p:cNvSpPr>
            <a:spLocks noChangeAspect="1"/>
          </p:cNvSpPr>
          <p:nvPr userDrawn="1"/>
        </p:nvSpPr>
        <p:spPr>
          <a:xfrm flipH="1">
            <a:off x="3811328" y="1482004"/>
            <a:ext cx="308197" cy="403201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ED439475-E625-4449-B42E-8F291D64A3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21521" y="518477"/>
            <a:ext cx="3682796" cy="5759777"/>
          </a:xfrm>
          <a:solidFill>
            <a:schemeClr val="bg2"/>
          </a:solidFill>
          <a:ln>
            <a:noFill/>
          </a:ln>
          <a:effectLst>
            <a:innerShdw blurRad="114300">
              <a:prstClr val="black"/>
            </a:innerShdw>
          </a:effectLst>
        </p:spPr>
        <p:txBody>
          <a:bodyPr vert="horz" lIns="91440" tIns="45720" rIns="91440" bIns="45720" rtlCol="0" anchor="ctr" anchorCtr="0">
            <a:noAutofit/>
          </a:bodyPr>
          <a:lstStyle>
            <a:lvl1pPr>
              <a:defRPr lang="en-US" sz="1350">
                <a:solidFill>
                  <a:schemeClr val="tx2">
                    <a:lumMod val="50000"/>
                  </a:schemeClr>
                </a:solidFill>
              </a:defRPr>
            </a:lvl1pPr>
            <a:lvl2pPr>
              <a:defRPr lang="en-US" sz="1350">
                <a:solidFill>
                  <a:schemeClr val="tx2">
                    <a:lumMod val="50000"/>
                  </a:schemeClr>
                </a:solidFill>
              </a:defRPr>
            </a:lvl2pPr>
            <a:lvl3pPr>
              <a:defRPr lang="en-US" sz="1200">
                <a:solidFill>
                  <a:schemeClr val="tx2">
                    <a:lumMod val="50000"/>
                  </a:schemeClr>
                </a:solidFill>
              </a:defRPr>
            </a:lvl3pPr>
            <a:lvl4pPr>
              <a:defRPr lang="en-US" sz="1200">
                <a:solidFill>
                  <a:schemeClr val="tx2">
                    <a:lumMod val="50000"/>
                  </a:schemeClr>
                </a:solidFill>
              </a:defRPr>
            </a:lvl4pPr>
            <a:lvl5pPr>
              <a:defRPr lang="en-US" sz="1050"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marL="0" lvl="0" indent="0" algn="ctr">
              <a:buNone/>
            </a:pPr>
            <a:r>
              <a:rPr lang="en-US" noProof="0"/>
              <a:t>Click to edit Master text styles</a:t>
            </a:r>
          </a:p>
          <a:p>
            <a:pPr marL="0" lvl="1" indent="0" algn="ctr">
              <a:buNone/>
            </a:pPr>
            <a:r>
              <a:rPr lang="en-US" noProof="0"/>
              <a:t>Second level</a:t>
            </a:r>
          </a:p>
          <a:p>
            <a:pPr marL="0" lvl="2" indent="0" algn="ctr">
              <a:buNone/>
            </a:pPr>
            <a:r>
              <a:rPr lang="en-US" noProof="0"/>
              <a:t>Third level</a:t>
            </a:r>
          </a:p>
          <a:p>
            <a:pPr marL="0" lvl="3" indent="0" algn="ctr">
              <a:buNone/>
            </a:pPr>
            <a:r>
              <a:rPr lang="en-US" noProof="0"/>
              <a:t>Fourth level</a:t>
            </a:r>
          </a:p>
          <a:p>
            <a:pPr marL="0" lvl="4" indent="0" algn="ctr">
              <a:buNone/>
            </a:pPr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2189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, TItl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-1" y="376"/>
            <a:ext cx="4676174" cy="685762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F430D42-50DC-4502-A3E8-251FE7F0809D}"/>
              </a:ext>
            </a:extLst>
          </p:cNvPr>
          <p:cNvSpPr/>
          <p:nvPr userDrawn="1"/>
        </p:nvSpPr>
        <p:spPr>
          <a:xfrm>
            <a:off x="380695" y="5289755"/>
            <a:ext cx="3952537" cy="10127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>
              <a:solidFill>
                <a:schemeClr val="accent3"/>
              </a:solidFill>
            </a:endParaRPr>
          </a:p>
        </p:txBody>
      </p:sp>
      <p:sp>
        <p:nvSpPr>
          <p:cNvPr id="11" name="Rectangle: Diagonal Corners Snipped 10">
            <a:extLst>
              <a:ext uri="{FF2B5EF4-FFF2-40B4-BE49-F238E27FC236}">
                <a16:creationId xmlns:a16="http://schemas.microsoft.com/office/drawing/2014/main" id="{836AFDEB-3C72-49E0-9B45-DC9EFBA6587F}"/>
              </a:ext>
            </a:extLst>
          </p:cNvPr>
          <p:cNvSpPr/>
          <p:nvPr userDrawn="1"/>
        </p:nvSpPr>
        <p:spPr bwMode="white">
          <a:xfrm>
            <a:off x="380695" y="409289"/>
            <a:ext cx="3952537" cy="4732985"/>
          </a:xfrm>
          <a:prstGeom prst="snip2DiagRect">
            <a:avLst>
              <a:gd name="adj1" fmla="val 0"/>
              <a:gd name="adj2" fmla="val 10697"/>
            </a:avLst>
          </a:prstGeom>
          <a:solidFill>
            <a:schemeClr val="accent3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198082" y="477366"/>
            <a:ext cx="3483000" cy="1341602"/>
          </a:xfrm>
        </p:spPr>
        <p:txBody>
          <a:bodyPr anchor="ctr" anchorCtr="0">
            <a:normAutofit/>
          </a:bodyPr>
          <a:lstStyle>
            <a:lvl1pPr algn="ctr">
              <a:lnSpc>
                <a:spcPct val="84000"/>
              </a:lnSpc>
              <a:defRPr sz="3600" baseline="0">
                <a:solidFill>
                  <a:schemeClr val="tx2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98083" y="1966453"/>
            <a:ext cx="3483001" cy="4388615"/>
          </a:xfrm>
        </p:spPr>
        <p:txBody>
          <a:bodyPr/>
          <a:lstStyle>
            <a:lvl1pPr marL="214313" indent="-21431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350">
                <a:solidFill>
                  <a:schemeClr val="tx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0693" y="6453386"/>
            <a:ext cx="903429" cy="4046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B77EF04-6424-4B70-94D1-FC932CBBDD9B}" type="datetimeFigureOut">
              <a:rPr lang="en-US" noProof="0" smtClean="0"/>
              <a:pPr/>
              <a:t>1/22/2021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52974" y="6453386"/>
            <a:ext cx="1780256" cy="4046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Add a footer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6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4676173" y="-376"/>
            <a:ext cx="108000" cy="6876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L-Shape 11">
            <a:extLst>
              <a:ext uri="{FF2B5EF4-FFF2-40B4-BE49-F238E27FC236}">
                <a16:creationId xmlns:a16="http://schemas.microsoft.com/office/drawing/2014/main" id="{26A5AA85-E28D-4647-B000-742C83A8047D}"/>
              </a:ext>
            </a:extLst>
          </p:cNvPr>
          <p:cNvSpPr>
            <a:spLocks noChangeAspect="1"/>
          </p:cNvSpPr>
          <p:nvPr userDrawn="1"/>
        </p:nvSpPr>
        <p:spPr>
          <a:xfrm flipV="1">
            <a:off x="5134329" y="372074"/>
            <a:ext cx="469478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>
              <a:solidFill>
                <a:schemeClr val="tx2"/>
              </a:solidFill>
            </a:endParaRPr>
          </a:p>
        </p:txBody>
      </p:sp>
      <p:sp>
        <p:nvSpPr>
          <p:cNvPr id="13" name="L-Shape 12">
            <a:extLst>
              <a:ext uri="{FF2B5EF4-FFF2-40B4-BE49-F238E27FC236}">
                <a16:creationId xmlns:a16="http://schemas.microsoft.com/office/drawing/2014/main" id="{C3CD9875-0A2E-4F4D-ACB7-87DD98EED9D0}"/>
              </a:ext>
            </a:extLst>
          </p:cNvPr>
          <p:cNvSpPr>
            <a:spLocks noChangeAspect="1"/>
          </p:cNvSpPr>
          <p:nvPr userDrawn="1"/>
        </p:nvSpPr>
        <p:spPr>
          <a:xfrm flipH="1">
            <a:off x="8293830" y="5819528"/>
            <a:ext cx="469478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>
              <a:solidFill>
                <a:schemeClr val="tx2"/>
              </a:solidFill>
            </a:endParaRP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3BDA3A4D-2561-4EEB-8787-E1A65256575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4684" y="668598"/>
            <a:ext cx="3484988" cy="4198373"/>
          </a:xfrm>
          <a:prstGeom prst="snip2DiagRect">
            <a:avLst>
              <a:gd name="adj1" fmla="val 0"/>
              <a:gd name="adj2" fmla="val 10300"/>
            </a:avLst>
          </a:prstGeom>
          <a:ln w="38100">
            <a:solidFill>
              <a:schemeClr val="bg1"/>
            </a:solidFill>
          </a:ln>
          <a:effectLst>
            <a:innerShdw blurRad="114300">
              <a:prstClr val="black"/>
            </a:innerShdw>
          </a:effectLst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FBB32A6B-92AA-4208-9120-FFC166CE751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7706" y="5352418"/>
            <a:ext cx="3861000" cy="900000"/>
          </a:xfrm>
          <a:solidFill>
            <a:schemeClr val="bg2"/>
          </a:solidFill>
          <a:effectLst>
            <a:innerShdw blurRad="114300">
              <a:prstClr val="black">
                <a:alpha val="34000"/>
              </a:prstClr>
            </a:innerShdw>
          </a:effectLst>
        </p:spPr>
        <p:txBody>
          <a:bodyPr anchor="ctr" anchorCtr="0"/>
          <a:lstStyle>
            <a:lvl1pPr marL="0" indent="0" algn="ctr">
              <a:buFont typeface="Arial" panose="020B0604020202020204" pitchFamily="34" charset="0"/>
              <a:buNone/>
              <a:defRPr sz="1350">
                <a:solidFill>
                  <a:schemeClr val="accent3"/>
                </a:solidFill>
              </a:defRPr>
            </a:lvl1pPr>
            <a:lvl2pPr marL="397764" indent="0" algn="ctr">
              <a:buFont typeface="Arial" panose="020B0604020202020204" pitchFamily="34" charset="0"/>
              <a:buNone/>
              <a:defRPr sz="1350">
                <a:solidFill>
                  <a:schemeClr val="accent3"/>
                </a:solidFill>
              </a:defRPr>
            </a:lvl2pPr>
            <a:lvl3pPr marL="740664" indent="0" algn="ctr">
              <a:buFont typeface="Arial" panose="020B0604020202020204" pitchFamily="34" charset="0"/>
              <a:buNone/>
              <a:defRPr sz="1200">
                <a:solidFill>
                  <a:schemeClr val="accent3"/>
                </a:solidFill>
              </a:defRPr>
            </a:lvl3pPr>
            <a:lvl4pPr marL="1083564" indent="0" algn="ctr">
              <a:buFont typeface="Arial" panose="020B0604020202020204" pitchFamily="34" charset="0"/>
              <a:buNone/>
              <a:defRPr sz="1200">
                <a:solidFill>
                  <a:schemeClr val="accent3"/>
                </a:solidFill>
              </a:defRPr>
            </a:lvl4pPr>
            <a:lvl5pPr marL="1426464" indent="0" algn="ctr">
              <a:buFont typeface="Arial" panose="020B0604020202020204" pitchFamily="34" charset="0"/>
              <a:buNone/>
              <a:defRPr sz="1050">
                <a:solidFill>
                  <a:schemeClr val="accent3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" name="L-Shape 19">
            <a:extLst>
              <a:ext uri="{FF2B5EF4-FFF2-40B4-BE49-F238E27FC236}">
                <a16:creationId xmlns:a16="http://schemas.microsoft.com/office/drawing/2014/main" id="{CC096F9F-3AD4-4FC8-823F-DBD962E2E1C6}"/>
              </a:ext>
            </a:extLst>
          </p:cNvPr>
          <p:cNvSpPr>
            <a:spLocks noChangeAspect="1"/>
          </p:cNvSpPr>
          <p:nvPr userDrawn="1"/>
        </p:nvSpPr>
        <p:spPr>
          <a:xfrm flipH="1" flipV="1">
            <a:off x="8265988" y="361499"/>
            <a:ext cx="469478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>
              <a:solidFill>
                <a:schemeClr val="tx2"/>
              </a:solidFill>
            </a:endParaRPr>
          </a:p>
        </p:txBody>
      </p:sp>
      <p:sp>
        <p:nvSpPr>
          <p:cNvPr id="21" name="L-Shape 20">
            <a:extLst>
              <a:ext uri="{FF2B5EF4-FFF2-40B4-BE49-F238E27FC236}">
                <a16:creationId xmlns:a16="http://schemas.microsoft.com/office/drawing/2014/main" id="{9CFFEAD0-9992-49A8-A068-3357E08CD7C0}"/>
              </a:ext>
            </a:extLst>
          </p:cNvPr>
          <p:cNvSpPr>
            <a:spLocks noChangeAspect="1"/>
          </p:cNvSpPr>
          <p:nvPr userDrawn="1"/>
        </p:nvSpPr>
        <p:spPr>
          <a:xfrm>
            <a:off x="5149075" y="5819527"/>
            <a:ext cx="469478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>
              <a:solidFill>
                <a:schemeClr val="tx2"/>
              </a:solidFill>
            </a:endParaRP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D470145D-417E-4648-AB08-0A7974A629E0}"/>
              </a:ext>
            </a:extLst>
          </p:cNvPr>
          <p:cNvCxnSpPr/>
          <p:nvPr userDrawn="1"/>
        </p:nvCxnSpPr>
        <p:spPr>
          <a:xfrm>
            <a:off x="5338917" y="1789472"/>
            <a:ext cx="32130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6244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-1" y="376"/>
            <a:ext cx="4676174" cy="685762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: Diagonal Corners Snipped 10">
            <a:extLst>
              <a:ext uri="{FF2B5EF4-FFF2-40B4-BE49-F238E27FC236}">
                <a16:creationId xmlns:a16="http://schemas.microsoft.com/office/drawing/2014/main" id="{836AFDEB-3C72-49E0-9B45-DC9EFBA6587F}"/>
              </a:ext>
            </a:extLst>
          </p:cNvPr>
          <p:cNvSpPr/>
          <p:nvPr userDrawn="1"/>
        </p:nvSpPr>
        <p:spPr bwMode="white">
          <a:xfrm>
            <a:off x="380695" y="409286"/>
            <a:ext cx="3952537" cy="5945780"/>
          </a:xfrm>
          <a:prstGeom prst="snip2DiagRect">
            <a:avLst>
              <a:gd name="adj1" fmla="val 0"/>
              <a:gd name="adj2" fmla="val 10697"/>
            </a:avLst>
          </a:prstGeom>
          <a:solidFill>
            <a:schemeClr val="accent3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198082" y="477366"/>
            <a:ext cx="3483000" cy="1341602"/>
          </a:xfrm>
        </p:spPr>
        <p:txBody>
          <a:bodyPr anchor="ctr" anchorCtr="0">
            <a:normAutofit/>
          </a:bodyPr>
          <a:lstStyle>
            <a:lvl1pPr algn="ctr">
              <a:lnSpc>
                <a:spcPct val="84000"/>
              </a:lnSpc>
              <a:defRPr sz="3600" baseline="0">
                <a:solidFill>
                  <a:schemeClr val="tx2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98083" y="1966453"/>
            <a:ext cx="3483001" cy="4388615"/>
          </a:xfrm>
        </p:spPr>
        <p:txBody>
          <a:bodyPr/>
          <a:lstStyle>
            <a:lvl1pPr marL="214313" indent="-21431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350">
                <a:solidFill>
                  <a:schemeClr val="tx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0693" y="6453386"/>
            <a:ext cx="903429" cy="4046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B77EF04-6424-4B70-94D1-FC932CBBDD9B}" type="datetimeFigureOut">
              <a:rPr lang="en-US" noProof="0" smtClean="0"/>
              <a:pPr/>
              <a:t>1/22/2021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52974" y="6453386"/>
            <a:ext cx="1780256" cy="4046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Add a footer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6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4676173" y="-376"/>
            <a:ext cx="108000" cy="6876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L-Shape 11">
            <a:extLst>
              <a:ext uri="{FF2B5EF4-FFF2-40B4-BE49-F238E27FC236}">
                <a16:creationId xmlns:a16="http://schemas.microsoft.com/office/drawing/2014/main" id="{26A5AA85-E28D-4647-B000-742C83A8047D}"/>
              </a:ext>
            </a:extLst>
          </p:cNvPr>
          <p:cNvSpPr>
            <a:spLocks noChangeAspect="1"/>
          </p:cNvSpPr>
          <p:nvPr userDrawn="1"/>
        </p:nvSpPr>
        <p:spPr>
          <a:xfrm flipV="1">
            <a:off x="5134329" y="372074"/>
            <a:ext cx="469478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>
              <a:solidFill>
                <a:schemeClr val="tx2"/>
              </a:solidFill>
            </a:endParaRPr>
          </a:p>
        </p:txBody>
      </p:sp>
      <p:sp>
        <p:nvSpPr>
          <p:cNvPr id="13" name="L-Shape 12">
            <a:extLst>
              <a:ext uri="{FF2B5EF4-FFF2-40B4-BE49-F238E27FC236}">
                <a16:creationId xmlns:a16="http://schemas.microsoft.com/office/drawing/2014/main" id="{C3CD9875-0A2E-4F4D-ACB7-87DD98EED9D0}"/>
              </a:ext>
            </a:extLst>
          </p:cNvPr>
          <p:cNvSpPr>
            <a:spLocks noChangeAspect="1"/>
          </p:cNvSpPr>
          <p:nvPr userDrawn="1"/>
        </p:nvSpPr>
        <p:spPr>
          <a:xfrm flipH="1">
            <a:off x="8293830" y="5819528"/>
            <a:ext cx="469478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>
              <a:solidFill>
                <a:schemeClr val="tx2"/>
              </a:solidFill>
            </a:endParaRPr>
          </a:p>
        </p:txBody>
      </p:sp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D57F3340-8A42-40F0-BF5B-EEF6E3E88E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04686" y="668598"/>
            <a:ext cx="3484988" cy="5383413"/>
          </a:xfrm>
          <a:custGeom>
            <a:avLst/>
            <a:gdLst>
              <a:gd name="connsiteX0" fmla="*/ 0 w 4646651"/>
              <a:gd name="connsiteY0" fmla="*/ 0 h 5383413"/>
              <a:gd name="connsiteX1" fmla="*/ 4168046 w 4646651"/>
              <a:gd name="connsiteY1" fmla="*/ 0 h 5383413"/>
              <a:gd name="connsiteX2" fmla="*/ 4646651 w 4646651"/>
              <a:gd name="connsiteY2" fmla="*/ 478605 h 5383413"/>
              <a:gd name="connsiteX3" fmla="*/ 4646651 w 4646651"/>
              <a:gd name="connsiteY3" fmla="*/ 5383413 h 5383413"/>
              <a:gd name="connsiteX4" fmla="*/ 478605 w 4646651"/>
              <a:gd name="connsiteY4" fmla="*/ 5383413 h 5383413"/>
              <a:gd name="connsiteX5" fmla="*/ 0 w 4646651"/>
              <a:gd name="connsiteY5" fmla="*/ 4904808 h 5383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46651" h="5383413">
                <a:moveTo>
                  <a:pt x="0" y="0"/>
                </a:moveTo>
                <a:lnTo>
                  <a:pt x="4168046" y="0"/>
                </a:lnTo>
                <a:lnTo>
                  <a:pt x="4646651" y="478605"/>
                </a:lnTo>
                <a:lnTo>
                  <a:pt x="4646651" y="5383413"/>
                </a:lnTo>
                <a:lnTo>
                  <a:pt x="478605" y="5383413"/>
                </a:lnTo>
                <a:lnTo>
                  <a:pt x="0" y="4904808"/>
                </a:lnTo>
                <a:close/>
              </a:path>
            </a:pathLst>
          </a:custGeom>
          <a:ln w="57150">
            <a:solidFill>
              <a:schemeClr val="bg1"/>
            </a:solidFill>
          </a:ln>
        </p:spPr>
        <p:txBody>
          <a:bodyPr wrap="square" anchor="ctr">
            <a:noAutofit/>
          </a:bodyPr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0" name="L-Shape 19">
            <a:extLst>
              <a:ext uri="{FF2B5EF4-FFF2-40B4-BE49-F238E27FC236}">
                <a16:creationId xmlns:a16="http://schemas.microsoft.com/office/drawing/2014/main" id="{CC096F9F-3AD4-4FC8-823F-DBD962E2E1C6}"/>
              </a:ext>
            </a:extLst>
          </p:cNvPr>
          <p:cNvSpPr>
            <a:spLocks noChangeAspect="1"/>
          </p:cNvSpPr>
          <p:nvPr userDrawn="1"/>
        </p:nvSpPr>
        <p:spPr>
          <a:xfrm flipH="1" flipV="1">
            <a:off x="8265988" y="361499"/>
            <a:ext cx="469478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>
              <a:solidFill>
                <a:schemeClr val="tx2"/>
              </a:solidFill>
            </a:endParaRPr>
          </a:p>
        </p:txBody>
      </p:sp>
      <p:sp>
        <p:nvSpPr>
          <p:cNvPr id="21" name="L-Shape 20">
            <a:extLst>
              <a:ext uri="{FF2B5EF4-FFF2-40B4-BE49-F238E27FC236}">
                <a16:creationId xmlns:a16="http://schemas.microsoft.com/office/drawing/2014/main" id="{9CFFEAD0-9992-49A8-A068-3357E08CD7C0}"/>
              </a:ext>
            </a:extLst>
          </p:cNvPr>
          <p:cNvSpPr>
            <a:spLocks noChangeAspect="1"/>
          </p:cNvSpPr>
          <p:nvPr userDrawn="1"/>
        </p:nvSpPr>
        <p:spPr>
          <a:xfrm>
            <a:off x="5149075" y="5819527"/>
            <a:ext cx="469478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>
              <a:solidFill>
                <a:schemeClr val="tx2"/>
              </a:solidFill>
            </a:endParaRP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D470145D-417E-4648-AB08-0A7974A629E0}"/>
              </a:ext>
            </a:extLst>
          </p:cNvPr>
          <p:cNvCxnSpPr/>
          <p:nvPr userDrawn="1"/>
        </p:nvCxnSpPr>
        <p:spPr>
          <a:xfrm>
            <a:off x="5338917" y="1789472"/>
            <a:ext cx="32130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4338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 bwMode="blackWhite">
      <p:bgPr>
        <a:gradFill flip="none" rotWithShape="1">
          <a:gsLst>
            <a:gs pos="0">
              <a:schemeClr val="bg2">
                <a:lumMod val="50000"/>
              </a:schemeClr>
            </a:gs>
            <a:gs pos="33000">
              <a:schemeClr val="bg2"/>
            </a:gs>
            <a:gs pos="66000">
              <a:schemeClr val="bg2">
                <a:lumMod val="75000"/>
              </a:schemeClr>
            </a:gs>
            <a:gs pos="97000">
              <a:schemeClr val="bg2">
                <a:lumMod val="5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73769" y="1301363"/>
            <a:ext cx="7209728" cy="2852737"/>
          </a:xfrm>
        </p:spPr>
        <p:txBody>
          <a:bodyPr anchor="b">
            <a:normAutofit/>
          </a:bodyPr>
          <a:lstStyle>
            <a:lvl1pPr algn="r">
              <a:defRPr sz="5400" cap="none" baseline="0"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769" y="4216328"/>
            <a:ext cx="7209728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4182" y="6453386"/>
            <a:ext cx="1216807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B77EF04-6424-4B70-94D1-FC932CBBDD9B}" type="datetimeFigureOut">
              <a:rPr lang="en-US" noProof="0" smtClean="0"/>
              <a:t>1/22/2021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235" y="6453386"/>
            <a:ext cx="5267533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r>
              <a:rPr lang="en-US" noProof="0" dirty="0"/>
              <a:t>Add a footer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9" name="L-Shape 8">
            <a:extLst>
              <a:ext uri="{FF2B5EF4-FFF2-40B4-BE49-F238E27FC236}">
                <a16:creationId xmlns:a16="http://schemas.microsoft.com/office/drawing/2014/main" id="{BF5B4C6D-2825-4690-8D32-39CBF5E0F7E6}"/>
              </a:ext>
            </a:extLst>
          </p:cNvPr>
          <p:cNvSpPr/>
          <p:nvPr userDrawn="1"/>
        </p:nvSpPr>
        <p:spPr>
          <a:xfrm rot="10800000" flipV="1">
            <a:off x="6399245" y="1820275"/>
            <a:ext cx="2079000" cy="4158497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8" name="L-Shape 7">
            <a:extLst>
              <a:ext uri="{FF2B5EF4-FFF2-40B4-BE49-F238E27FC236}">
                <a16:creationId xmlns:a16="http://schemas.microsoft.com/office/drawing/2014/main" id="{DFD43940-6D78-4E75-BDB6-8792768BB894}"/>
              </a:ext>
            </a:extLst>
          </p:cNvPr>
          <p:cNvSpPr/>
          <p:nvPr userDrawn="1"/>
        </p:nvSpPr>
        <p:spPr>
          <a:xfrm flipH="1">
            <a:off x="6214740" y="1685655"/>
            <a:ext cx="2364232" cy="4408489"/>
          </a:xfrm>
          <a:prstGeom prst="corner">
            <a:avLst>
              <a:gd name="adj1" fmla="val 5837"/>
              <a:gd name="adj2" fmla="val 6502"/>
            </a:avLst>
          </a:prstGeom>
          <a:solidFill>
            <a:srgbClr val="EFEDE3"/>
          </a:solidFill>
          <a:ln>
            <a:solidFill>
              <a:srgbClr val="EFEDE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</p:spTree>
    <p:extLst>
      <p:ext uri="{BB962C8B-B14F-4D97-AF65-F5344CB8AC3E}">
        <p14:creationId xmlns:p14="http://schemas.microsoft.com/office/powerpoint/2010/main" val="42910685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chemeClr val="tx2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701" y="2286002"/>
            <a:ext cx="3335840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4053" y="2286002"/>
            <a:ext cx="3335840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7EF04-6424-4B70-94D1-FC932CBBDD9B}" type="datetimeFigureOut">
              <a:rPr lang="en-US" noProof="0" smtClean="0"/>
              <a:t>1/22/2021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651785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Gray"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Side bar">
            <a:extLst>
              <a:ext uri="{FF2B5EF4-FFF2-40B4-BE49-F238E27FC236}">
                <a16:creationId xmlns:a16="http://schemas.microsoft.com/office/drawing/2014/main" id="{FFA7AFEF-D97A-4A94-A884-7F95E91332B7}"/>
              </a:ext>
            </a:extLst>
          </p:cNvPr>
          <p:cNvSpPr/>
          <p:nvPr userDrawn="1"/>
        </p:nvSpPr>
        <p:spPr>
          <a:xfrm>
            <a:off x="466571" y="0"/>
            <a:ext cx="108000" cy="6876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286000"/>
            <a:ext cx="7200900" cy="3581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aseline="0">
                <a:solidFill>
                  <a:schemeClr val="tx2"/>
                </a:solidFill>
              </a:defRPr>
            </a:lvl1pPr>
          </a:lstStyle>
          <a:p>
            <a:fld id="{3B77EF04-6424-4B70-94D1-FC932CBBDD9B}" type="datetimeFigureOut">
              <a:rPr lang="en-US" noProof="0" smtClean="0"/>
              <a:t>1/22/2021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0174" y="6453386"/>
            <a:ext cx="4710623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aseline="0">
                <a:solidFill>
                  <a:schemeClr val="tx2"/>
                </a:solidFill>
              </a:defRPr>
            </a:lvl1pPr>
          </a:lstStyle>
          <a:p>
            <a:r>
              <a:rPr lang="en-US" noProof="0" dirty="0"/>
              <a:t>Add a footer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4553" y="6453386"/>
            <a:ext cx="119721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2"/>
                </a:solidFill>
              </a:defRPr>
            </a:lvl1pPr>
          </a:lstStyle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358571" y="376"/>
            <a:ext cx="108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281452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defTabSz="685800" rtl="0" eaLnBrk="1" latinLnBrk="0" hangingPunct="1">
        <a:lnSpc>
          <a:spcPct val="89000"/>
        </a:lnSpc>
        <a:spcBef>
          <a:spcPct val="0"/>
        </a:spcBef>
        <a:buNone/>
        <a:defRPr sz="33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lnSpc>
          <a:spcPct val="94000"/>
        </a:lnSpc>
        <a:spcBef>
          <a:spcPts val="750"/>
        </a:spcBef>
        <a:spcAft>
          <a:spcPts val="150"/>
        </a:spcAft>
        <a:buFont typeface="Arial" panose="020B0604020202020204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654939" indent="-257175" algn="l" defTabSz="685800" rtl="0" eaLnBrk="1" latinLnBrk="0" hangingPunct="1">
        <a:lnSpc>
          <a:spcPct val="94000"/>
        </a:lnSpc>
        <a:spcBef>
          <a:spcPts val="375"/>
        </a:spcBef>
        <a:spcAft>
          <a:spcPts val="150"/>
        </a:spcAft>
        <a:buFont typeface="Arial" panose="020B0604020202020204" pitchFamily="34" charset="0"/>
        <a:buChar char="•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997839" indent="-257175" algn="l" defTabSz="685800" rtl="0" eaLnBrk="1" latinLnBrk="0" hangingPunct="1">
        <a:lnSpc>
          <a:spcPct val="94000"/>
        </a:lnSpc>
        <a:spcBef>
          <a:spcPts val="375"/>
        </a:spcBef>
        <a:spcAft>
          <a:spcPts val="150"/>
        </a:spcAft>
        <a:buFont typeface="Arial" panose="020B0604020202020204" pitchFamily="34" charset="0"/>
        <a:buChar char="•"/>
        <a:defRPr sz="15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340739" indent="-257175" algn="l" defTabSz="685800" rtl="0" eaLnBrk="1" latinLnBrk="0" hangingPunct="1">
        <a:lnSpc>
          <a:spcPct val="94000"/>
        </a:lnSpc>
        <a:spcBef>
          <a:spcPts val="375"/>
        </a:spcBef>
        <a:spcAft>
          <a:spcPts val="150"/>
        </a:spcAft>
        <a:buFont typeface="Arial" panose="020B0604020202020204" pitchFamily="34" charset="0"/>
        <a:buChar char="•"/>
        <a:defRPr sz="15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1640777" indent="-214313" algn="l" defTabSz="685800" rtl="0" eaLnBrk="1" latinLnBrk="0" hangingPunct="1">
        <a:lnSpc>
          <a:spcPct val="94000"/>
        </a:lnSpc>
        <a:spcBef>
          <a:spcPts val="375"/>
        </a:spcBef>
        <a:spcAft>
          <a:spcPts val="150"/>
        </a:spcAft>
        <a:buFont typeface="Arial" panose="020B0604020202020204" pitchFamily="34" charset="0"/>
        <a:buChar char="•"/>
        <a:defRPr sz="135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057400" indent="-288036" algn="l" defTabSz="685800" rtl="0" eaLnBrk="1" latinLnBrk="0" hangingPunct="1">
        <a:lnSpc>
          <a:spcPct val="94000"/>
        </a:lnSpc>
        <a:spcBef>
          <a:spcPts val="375"/>
        </a:spcBef>
        <a:spcAft>
          <a:spcPts val="150"/>
        </a:spcAft>
        <a:buFont typeface="Franklin Gothic Book" panose="020B0503020102020204" pitchFamily="34" charset="0"/>
        <a:buChar char="–"/>
        <a:defRPr sz="12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2400300" indent="-288036" algn="l" defTabSz="685800" rtl="0" eaLnBrk="1" latinLnBrk="0" hangingPunct="1">
        <a:lnSpc>
          <a:spcPct val="94000"/>
        </a:lnSpc>
        <a:spcBef>
          <a:spcPts val="375"/>
        </a:spcBef>
        <a:spcAft>
          <a:spcPts val="150"/>
        </a:spcAft>
        <a:buFont typeface="Franklin Gothic Book" panose="020B0503020102020204" pitchFamily="34" charset="0"/>
        <a:buChar char="■"/>
        <a:defRPr sz="105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743200" indent="-288036" algn="l" defTabSz="685800" rtl="0" eaLnBrk="1" latinLnBrk="0" hangingPunct="1">
        <a:lnSpc>
          <a:spcPct val="94000"/>
        </a:lnSpc>
        <a:spcBef>
          <a:spcPts val="375"/>
        </a:spcBef>
        <a:spcAft>
          <a:spcPts val="150"/>
        </a:spcAft>
        <a:buFont typeface="Franklin Gothic Book" panose="020B0503020102020204" pitchFamily="34" charset="0"/>
        <a:buChar char="–"/>
        <a:defRPr sz="105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086100" indent="-288036" algn="l" defTabSz="685800" rtl="0" eaLnBrk="1" latinLnBrk="0" hangingPunct="1">
        <a:lnSpc>
          <a:spcPct val="94000"/>
        </a:lnSpc>
        <a:spcBef>
          <a:spcPts val="375"/>
        </a:spcBef>
        <a:spcAft>
          <a:spcPts val="150"/>
        </a:spcAft>
        <a:buFont typeface="Franklin Gothic Book" panose="020B0503020102020204" pitchFamily="34" charset="0"/>
        <a:buChar char="■"/>
        <a:defRPr sz="105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 userDrawn="1">
          <p15:clr>
            <a:srgbClr val="F26B43"/>
          </p15:clr>
        </p15:guide>
        <p15:guide id="4" orient="horz" pos="1440" userDrawn="1">
          <p15:clr>
            <a:srgbClr val="F26B43"/>
          </p15:clr>
        </p15:guide>
        <p15:guide id="6" orient="horz" pos="3696" userDrawn="1">
          <p15:clr>
            <a:srgbClr val="F26B43"/>
          </p15:clr>
        </p15:guide>
        <p15:guide id="7" orient="horz" pos="432" userDrawn="1">
          <p15:clr>
            <a:srgbClr val="F26B43"/>
          </p15:clr>
        </p15:guide>
        <p15:guide id="8" orient="horz" pos="1512" userDrawn="1">
          <p15:clr>
            <a:srgbClr val="F26B43"/>
          </p15:clr>
        </p15:guide>
        <p15:guide id="9" pos="3888" userDrawn="1">
          <p15:clr>
            <a:srgbClr val="F26B43"/>
          </p15:clr>
        </p15:guide>
        <p15:guide id="10" pos="527" userDrawn="1">
          <p15:clr>
            <a:srgbClr val="F26B43"/>
          </p15:clr>
        </p15:guide>
        <p15:guide id="11" pos="48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1889FE-7B85-40C7-8441-909223A9B3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8484" y="1931414"/>
            <a:ext cx="7128364" cy="1448217"/>
          </a:xfrm>
        </p:spPr>
        <p:txBody>
          <a:bodyPr>
            <a:spAutoFit/>
          </a:bodyPr>
          <a:lstStyle/>
          <a:p>
            <a:r>
              <a:rPr lang="en-US" dirty="0"/>
              <a:t>Lesson 13:</a:t>
            </a:r>
            <a:br>
              <a:rPr lang="en-US" dirty="0"/>
            </a:br>
            <a:r>
              <a:rPr lang="en-US" dirty="0"/>
              <a:t>In Jerusalem For the Feast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7DC842-2DF4-46F3-AEC5-E38386DA68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48484" y="4676776"/>
            <a:ext cx="7128364" cy="1581267"/>
          </a:xfrm>
        </p:spPr>
        <p:txBody>
          <a:bodyPr>
            <a:spAutoFit/>
          </a:bodyPr>
          <a:lstStyle/>
          <a:p>
            <a:r>
              <a:rPr lang="en-US" sz="2000" dirty="0"/>
              <a:t>January 20, 2021</a:t>
            </a:r>
          </a:p>
          <a:p>
            <a:r>
              <a:rPr lang="en-US" sz="2400" b="1" dirty="0"/>
              <a:t>Jesus Teaches At The Feast</a:t>
            </a:r>
          </a:p>
          <a:p>
            <a:r>
              <a:rPr lang="en-US" sz="2400" i="1" dirty="0"/>
              <a:t>“</a:t>
            </a:r>
            <a:r>
              <a:rPr lang="en-US" sz="2400" b="1" i="1" dirty="0"/>
              <a:t>I am the light of the world</a:t>
            </a:r>
            <a:r>
              <a:rPr lang="en-US" sz="2400" i="1" dirty="0"/>
              <a:t>”</a:t>
            </a:r>
          </a:p>
          <a:p>
            <a:r>
              <a:rPr lang="en-US" sz="2000" dirty="0"/>
              <a:t>John 8:12-30</a:t>
            </a:r>
          </a:p>
        </p:txBody>
      </p:sp>
    </p:spTree>
    <p:extLst>
      <p:ext uri="{BB962C8B-B14F-4D97-AF65-F5344CB8AC3E}">
        <p14:creationId xmlns:p14="http://schemas.microsoft.com/office/powerpoint/2010/main" val="15424450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6321C9-46AF-4808-AC2E-545F7FD98D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9612" y="1627549"/>
            <a:ext cx="7839075" cy="3312125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8:46-47 – </a:t>
            </a:r>
            <a:r>
              <a:rPr lang="en-US" sz="2800" i="1" dirty="0">
                <a:solidFill>
                  <a:schemeClr val="tx1"/>
                </a:solidFill>
              </a:rPr>
              <a:t>“</a:t>
            </a:r>
            <a:r>
              <a:rPr lang="en-US" sz="2800" b="1" i="1" dirty="0">
                <a:solidFill>
                  <a:schemeClr val="tx1"/>
                </a:solidFill>
              </a:rPr>
              <a:t>Which of you convicteth me of sin?</a:t>
            </a:r>
            <a:r>
              <a:rPr lang="en-US" sz="2800" i="1" dirty="0">
                <a:solidFill>
                  <a:schemeClr val="tx1"/>
                </a:solidFill>
              </a:rPr>
              <a:t>”</a:t>
            </a:r>
            <a:endParaRPr lang="en-US" sz="2400" i="1" dirty="0">
              <a:solidFill>
                <a:schemeClr val="tx1"/>
              </a:solidFill>
            </a:endParaRPr>
          </a:p>
          <a:p>
            <a:r>
              <a:rPr lang="en-US" sz="2400" dirty="0">
                <a:solidFill>
                  <a:schemeClr val="tx1"/>
                </a:solidFill>
              </a:rPr>
              <a:t>Jesus’ claim to be the Son of God was based on His works (cf. John 20:30-31), therefore He asks them to prove Him guilty of sin or any falsehood.</a:t>
            </a:r>
          </a:p>
          <a:p>
            <a:r>
              <a:rPr lang="en-US" sz="2400" dirty="0">
                <a:solidFill>
                  <a:schemeClr val="tx1"/>
                </a:solidFill>
              </a:rPr>
              <a:t>They could not prove Jesus had committed sin, neither would they listen to the words of God which He spoke.</a:t>
            </a:r>
          </a:p>
          <a:p>
            <a:r>
              <a:rPr lang="en-US" sz="2400" dirty="0">
                <a:solidFill>
                  <a:schemeClr val="tx1"/>
                </a:solidFill>
              </a:rPr>
              <a:t>As they did not love the truth more than a lie </a:t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(2 Thessalonians 2:10-12), they were not of God.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D0D7309F-AC8D-4A3F-B1DB-3526B7B436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324466"/>
            <a:ext cx="7200900" cy="1078500"/>
          </a:xfrm>
        </p:spPr>
        <p:txBody>
          <a:bodyPr>
            <a:spAutoFit/>
          </a:bodyPr>
          <a:lstStyle/>
          <a:p>
            <a:r>
              <a:rPr lang="en-US" u="none" strike="noStrike" baseline="0" dirty="0">
                <a:solidFill>
                  <a:schemeClr val="tx1"/>
                </a:solidFill>
                <a:latin typeface="Times New Roman" panose="02020603050405020304" pitchFamily="18" charset="0"/>
              </a:rPr>
              <a:t>“</a:t>
            </a:r>
            <a:r>
              <a:rPr lang="en-US" b="1" u="none" strike="noStrike" baseline="0" dirty="0">
                <a:solidFill>
                  <a:schemeClr val="tx1"/>
                </a:solidFill>
                <a:latin typeface="Times New Roman" panose="02020603050405020304" pitchFamily="18" charset="0"/>
              </a:rPr>
              <a:t>T</a:t>
            </a:r>
            <a:r>
              <a:rPr lang="en-US" sz="3600" b="1" u="none" strike="noStrike" baseline="0" dirty="0">
                <a:solidFill>
                  <a:schemeClr val="tx1"/>
                </a:solidFill>
                <a:latin typeface="Times New Roman" panose="02020603050405020304" pitchFamily="18" charset="0"/>
              </a:rPr>
              <a:t>he </a:t>
            </a:r>
            <a:r>
              <a:rPr lang="en-US" sz="3600" b="1" i="0" u="none" strike="noStrike" baseline="0" dirty="0">
                <a:solidFill>
                  <a:schemeClr val="tx1"/>
                </a:solidFill>
                <a:latin typeface="Times New Roman" panose="02020603050405020304" pitchFamily="18" charset="0"/>
              </a:rPr>
              <a:t>Truth Shall Make You Free</a:t>
            </a:r>
            <a:r>
              <a:rPr lang="en-US" sz="3600" i="0" u="none" strike="noStrike" baseline="0" dirty="0">
                <a:solidFill>
                  <a:schemeClr val="tx1"/>
                </a:solidFill>
                <a:latin typeface="Times New Roman" panose="02020603050405020304" pitchFamily="18" charset="0"/>
              </a:rPr>
              <a:t>”</a:t>
            </a:r>
            <a:br>
              <a:rPr lang="en-US" sz="3600" b="1" i="0" u="none" strike="noStrike" baseline="0" dirty="0">
                <a:solidFill>
                  <a:schemeClr val="tx1"/>
                </a:solidFill>
                <a:latin typeface="Times New Roman" panose="02020603050405020304" pitchFamily="18" charset="0"/>
              </a:rPr>
            </a:br>
            <a:r>
              <a:rPr lang="en-US" sz="3600" b="1" i="0" u="none" strike="noStrike" baseline="0" dirty="0">
                <a:solidFill>
                  <a:schemeClr val="tx1"/>
                </a:solidFill>
                <a:latin typeface="Times New Roman" panose="02020603050405020304" pitchFamily="18" charset="0"/>
              </a:rPr>
              <a:t>John 8:31-50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30166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FDC324-0619-479F-ADCF-CF5C7BA571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3424" y="1501264"/>
            <a:ext cx="8220076" cy="3254224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8:31-32 – The true test of discipleship is directly related to one’s continuing in and obeying the word. (cf. 1 John 2:3-5; 5:3; John 14:15; 15:14)</a:t>
            </a:r>
          </a:p>
          <a:p>
            <a:r>
              <a:rPr lang="en-US" sz="2400" dirty="0">
                <a:solidFill>
                  <a:schemeClr val="tx1"/>
                </a:solidFill>
              </a:rPr>
              <a:t>Obedience is undeniable testimony which confirms genuine discipleship. (cf. Luke 6:46; Matthew 7:21)</a:t>
            </a:r>
          </a:p>
          <a:p>
            <a:r>
              <a:rPr lang="en-US" sz="2400" dirty="0">
                <a:solidFill>
                  <a:schemeClr val="tx1"/>
                </a:solidFill>
              </a:rPr>
              <a:t>Freedom from the bondage of sin is freedom indeed.</a:t>
            </a:r>
          </a:p>
          <a:p>
            <a:r>
              <a:rPr lang="en-US" sz="2400" dirty="0">
                <a:solidFill>
                  <a:schemeClr val="tx1"/>
                </a:solidFill>
              </a:rPr>
              <a:t>Freedom from an afflicted conscience is obtained when sin is forgiven. (cf. 1 John 3:20-21)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3B6A0AE6-764B-49AB-BD23-18986FB74F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324466"/>
            <a:ext cx="7200900" cy="1078500"/>
          </a:xfrm>
        </p:spPr>
        <p:txBody>
          <a:bodyPr>
            <a:spAutoFit/>
          </a:bodyPr>
          <a:lstStyle/>
          <a:p>
            <a:r>
              <a:rPr lang="en-US" u="none" strike="noStrike" baseline="0" dirty="0">
                <a:solidFill>
                  <a:schemeClr val="tx1"/>
                </a:solidFill>
                <a:latin typeface="Times New Roman" panose="02020603050405020304" pitchFamily="18" charset="0"/>
              </a:rPr>
              <a:t>“</a:t>
            </a:r>
            <a:r>
              <a:rPr lang="en-US" b="1" u="none" strike="noStrike" baseline="0" dirty="0">
                <a:solidFill>
                  <a:schemeClr val="tx1"/>
                </a:solidFill>
                <a:latin typeface="Times New Roman" panose="02020603050405020304" pitchFamily="18" charset="0"/>
              </a:rPr>
              <a:t>T</a:t>
            </a:r>
            <a:r>
              <a:rPr lang="en-US" sz="3600" b="1" u="none" strike="noStrike" baseline="0" dirty="0">
                <a:solidFill>
                  <a:schemeClr val="tx1"/>
                </a:solidFill>
                <a:latin typeface="Times New Roman" panose="02020603050405020304" pitchFamily="18" charset="0"/>
              </a:rPr>
              <a:t>he </a:t>
            </a:r>
            <a:r>
              <a:rPr lang="en-US" sz="3600" b="1" i="0" u="none" strike="noStrike" baseline="0" dirty="0">
                <a:solidFill>
                  <a:schemeClr val="tx1"/>
                </a:solidFill>
                <a:latin typeface="Times New Roman" panose="02020603050405020304" pitchFamily="18" charset="0"/>
              </a:rPr>
              <a:t>Truth Shall Make You Free</a:t>
            </a:r>
            <a:r>
              <a:rPr lang="en-US" sz="3600" i="0" u="none" strike="noStrike" baseline="0" dirty="0">
                <a:solidFill>
                  <a:schemeClr val="tx1"/>
                </a:solidFill>
                <a:latin typeface="Times New Roman" panose="02020603050405020304" pitchFamily="18" charset="0"/>
              </a:rPr>
              <a:t>”</a:t>
            </a:r>
            <a:br>
              <a:rPr lang="en-US" sz="3600" b="1" i="0" u="none" strike="noStrike" baseline="0" dirty="0">
                <a:solidFill>
                  <a:schemeClr val="tx1"/>
                </a:solidFill>
                <a:latin typeface="Times New Roman" panose="02020603050405020304" pitchFamily="18" charset="0"/>
              </a:rPr>
            </a:br>
            <a:r>
              <a:rPr lang="en-US" sz="3600" b="1" i="0" u="none" strike="noStrike" baseline="0" dirty="0">
                <a:solidFill>
                  <a:schemeClr val="tx1"/>
                </a:solidFill>
                <a:latin typeface="Times New Roman" panose="02020603050405020304" pitchFamily="18" charset="0"/>
              </a:rPr>
              <a:t>John 8:31-50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93880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6321C9-46AF-4808-AC2E-545F7FD98D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5824" y="1484674"/>
            <a:ext cx="7972425" cy="3498778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8:33-36 – These Jews denied they had ever been in bondage to anyone, yet this was not true.</a:t>
            </a:r>
          </a:p>
          <a:p>
            <a:r>
              <a:rPr lang="en-US" sz="2400" dirty="0">
                <a:solidFill>
                  <a:schemeClr val="tx1"/>
                </a:solidFill>
              </a:rPr>
              <a:t>Their confidence was in relationship with God through their fleshly lineage from Abraham.</a:t>
            </a: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They are the seed of Abraham, heirs of the promises made to him</a:t>
            </a:r>
            <a:r>
              <a:rPr lang="en-US" sz="2400" i="0" dirty="0">
                <a:solidFill>
                  <a:schemeClr val="tx1"/>
                </a:solidFill>
              </a:rPr>
              <a:t> (Genesis 12:3; 17:16; 22:17, 18; etc.)</a:t>
            </a: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They were a race of more than just freemen:</a:t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“… kings of peoples shall be of her (Sarah)” and,</a:t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“… thy seed shall possess the gate of his enemies.”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14FD9C98-B213-47BB-B7D3-B8425ECCF8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324466"/>
            <a:ext cx="7200900" cy="1078500"/>
          </a:xfrm>
        </p:spPr>
        <p:txBody>
          <a:bodyPr>
            <a:spAutoFit/>
          </a:bodyPr>
          <a:lstStyle/>
          <a:p>
            <a:r>
              <a:rPr lang="en-US" u="none" strike="noStrike" baseline="0" dirty="0">
                <a:solidFill>
                  <a:schemeClr val="tx1"/>
                </a:solidFill>
                <a:latin typeface="Times New Roman" panose="02020603050405020304" pitchFamily="18" charset="0"/>
              </a:rPr>
              <a:t>“</a:t>
            </a:r>
            <a:r>
              <a:rPr lang="en-US" b="1" u="none" strike="noStrike" baseline="0" dirty="0">
                <a:solidFill>
                  <a:schemeClr val="tx1"/>
                </a:solidFill>
                <a:latin typeface="Times New Roman" panose="02020603050405020304" pitchFamily="18" charset="0"/>
              </a:rPr>
              <a:t>T</a:t>
            </a:r>
            <a:r>
              <a:rPr lang="en-US" sz="3600" b="1" u="none" strike="noStrike" baseline="0" dirty="0">
                <a:solidFill>
                  <a:schemeClr val="tx1"/>
                </a:solidFill>
                <a:latin typeface="Times New Roman" panose="02020603050405020304" pitchFamily="18" charset="0"/>
              </a:rPr>
              <a:t>he </a:t>
            </a:r>
            <a:r>
              <a:rPr lang="en-US" sz="3600" b="1" i="0" u="none" strike="noStrike" baseline="0" dirty="0">
                <a:solidFill>
                  <a:schemeClr val="tx1"/>
                </a:solidFill>
                <a:latin typeface="Times New Roman" panose="02020603050405020304" pitchFamily="18" charset="0"/>
              </a:rPr>
              <a:t>Truth Shall Make You Free</a:t>
            </a:r>
            <a:r>
              <a:rPr lang="en-US" sz="3600" i="0" u="none" strike="noStrike" baseline="0" dirty="0">
                <a:solidFill>
                  <a:schemeClr val="tx1"/>
                </a:solidFill>
                <a:latin typeface="Times New Roman" panose="02020603050405020304" pitchFamily="18" charset="0"/>
              </a:rPr>
              <a:t>”</a:t>
            </a:r>
            <a:br>
              <a:rPr lang="en-US" sz="3600" b="1" i="0" u="none" strike="noStrike" baseline="0" dirty="0">
                <a:solidFill>
                  <a:schemeClr val="tx1"/>
                </a:solidFill>
                <a:latin typeface="Times New Roman" panose="02020603050405020304" pitchFamily="18" charset="0"/>
              </a:rPr>
            </a:br>
            <a:r>
              <a:rPr lang="en-US" sz="3600" b="1" i="0" u="none" strike="noStrike" baseline="0" dirty="0">
                <a:solidFill>
                  <a:schemeClr val="tx1"/>
                </a:solidFill>
                <a:latin typeface="Times New Roman" panose="02020603050405020304" pitchFamily="18" charset="0"/>
              </a:rPr>
              <a:t>John 8:31-50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22281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6321C9-46AF-4808-AC2E-545F7FD98D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5824" y="1484674"/>
            <a:ext cx="7972425" cy="3074688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8:33-36 – These Jews denied they had ever been in bondage to anyone, yet this was not true.</a:t>
            </a:r>
          </a:p>
          <a:p>
            <a:r>
              <a:rPr lang="en-US" sz="2400" dirty="0">
                <a:solidFill>
                  <a:schemeClr val="tx1"/>
                </a:solidFill>
              </a:rPr>
              <a:t>They had been in bondage to the Babylonians, Persians, Greeks, and at that moment were subjects of the Romans.</a:t>
            </a: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Jesus did not reply directly to this misstatement, but described bondage to and freedom from sin.</a:t>
            </a:r>
            <a:br>
              <a:rPr lang="en-US" sz="2400" i="0" dirty="0">
                <a:solidFill>
                  <a:schemeClr val="tx1"/>
                </a:solidFill>
              </a:rPr>
            </a:br>
            <a:r>
              <a:rPr lang="en-US" sz="2400" i="0" dirty="0">
                <a:solidFill>
                  <a:schemeClr val="tx1"/>
                </a:solidFill>
              </a:rPr>
              <a:t>cf. John 4; Matthew 22; 1 Timothy 1:4; 4:7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08957A27-D430-48B2-AD90-A3626A1DF6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324466"/>
            <a:ext cx="7200900" cy="1078500"/>
          </a:xfrm>
        </p:spPr>
        <p:txBody>
          <a:bodyPr>
            <a:spAutoFit/>
          </a:bodyPr>
          <a:lstStyle/>
          <a:p>
            <a:r>
              <a:rPr lang="en-US" u="none" strike="noStrike" baseline="0" dirty="0">
                <a:solidFill>
                  <a:schemeClr val="tx1"/>
                </a:solidFill>
                <a:latin typeface="Times New Roman" panose="02020603050405020304" pitchFamily="18" charset="0"/>
              </a:rPr>
              <a:t>“</a:t>
            </a:r>
            <a:r>
              <a:rPr lang="en-US" b="1" u="none" strike="noStrike" baseline="0" dirty="0">
                <a:solidFill>
                  <a:schemeClr val="tx1"/>
                </a:solidFill>
                <a:latin typeface="Times New Roman" panose="02020603050405020304" pitchFamily="18" charset="0"/>
              </a:rPr>
              <a:t>T</a:t>
            </a:r>
            <a:r>
              <a:rPr lang="en-US" sz="3600" b="1" u="none" strike="noStrike" baseline="0" dirty="0">
                <a:solidFill>
                  <a:schemeClr val="tx1"/>
                </a:solidFill>
                <a:latin typeface="Times New Roman" panose="02020603050405020304" pitchFamily="18" charset="0"/>
              </a:rPr>
              <a:t>he </a:t>
            </a:r>
            <a:r>
              <a:rPr lang="en-US" sz="3600" b="1" i="0" u="none" strike="noStrike" baseline="0" dirty="0">
                <a:solidFill>
                  <a:schemeClr val="tx1"/>
                </a:solidFill>
                <a:latin typeface="Times New Roman" panose="02020603050405020304" pitchFamily="18" charset="0"/>
              </a:rPr>
              <a:t>Truth Shall Make You Free</a:t>
            </a:r>
            <a:r>
              <a:rPr lang="en-US" sz="3600" i="0" u="none" strike="noStrike" baseline="0" dirty="0">
                <a:solidFill>
                  <a:schemeClr val="tx1"/>
                </a:solidFill>
                <a:latin typeface="Times New Roman" panose="02020603050405020304" pitchFamily="18" charset="0"/>
              </a:rPr>
              <a:t>”</a:t>
            </a:r>
            <a:br>
              <a:rPr lang="en-US" sz="3600" b="1" i="0" u="none" strike="noStrike" baseline="0" dirty="0">
                <a:solidFill>
                  <a:schemeClr val="tx1"/>
                </a:solidFill>
                <a:latin typeface="Times New Roman" panose="02020603050405020304" pitchFamily="18" charset="0"/>
              </a:rPr>
            </a:br>
            <a:r>
              <a:rPr lang="en-US" sz="3600" b="1" i="0" u="none" strike="noStrike" baseline="0" dirty="0">
                <a:solidFill>
                  <a:schemeClr val="tx1"/>
                </a:solidFill>
                <a:latin typeface="Times New Roman" panose="02020603050405020304" pitchFamily="18" charset="0"/>
              </a:rPr>
              <a:t>John 8:31-50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73848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6321C9-46AF-4808-AC2E-545F7FD98D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3425" y="1484674"/>
            <a:ext cx="8181975" cy="5066900"/>
          </a:xfrm>
        </p:spPr>
        <p:txBody>
          <a:bodyPr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94000"/>
              </a:lnSpc>
              <a:spcBef>
                <a:spcPts val="750"/>
              </a:spcBef>
              <a:spcAft>
                <a:spcPts val="15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8:33-36 – These Jews denied they had ever been in bondage to anyone, yet this was not true.</a:t>
            </a:r>
          </a:p>
          <a:p>
            <a:r>
              <a:rPr lang="en-US" sz="2400" dirty="0">
                <a:solidFill>
                  <a:schemeClr val="tx1"/>
                </a:solidFill>
              </a:rPr>
              <a:t>Jesus explains that they were like a servant who once had access to the house, but because of their sin they were separated from God. (Isaiah 59:1-2)</a:t>
            </a:r>
          </a:p>
          <a:p>
            <a:r>
              <a:rPr lang="en-US" sz="2400" dirty="0">
                <a:solidFill>
                  <a:schemeClr val="tx1"/>
                </a:solidFill>
              </a:rPr>
              <a:t>If the Son therefore shall make you free, ye shall be free indeed. (cf. John 3:35-36)</a:t>
            </a: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Only through obedience to the Son could they be delivered from the bondage of sin and once again be made free.</a:t>
            </a:r>
            <a:r>
              <a:rPr lang="en-US" sz="2400" i="0" dirty="0">
                <a:solidFill>
                  <a:schemeClr val="tx1"/>
                </a:solidFill>
              </a:rPr>
              <a:t> (cf. Romans 6:12-18)</a:t>
            </a:r>
          </a:p>
          <a:p>
            <a:r>
              <a:rPr lang="en-US" sz="2400" dirty="0">
                <a:solidFill>
                  <a:schemeClr val="tx1"/>
                </a:solidFill>
              </a:rPr>
              <a:t>Truly, this is freedom indeed. As long as they “continued to commit sin,” they were the slave of it as an habitual pattern of life.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1E1AF32D-8CCD-4343-88D0-6699CBAED8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324466"/>
            <a:ext cx="7200900" cy="1078500"/>
          </a:xfrm>
        </p:spPr>
        <p:txBody>
          <a:bodyPr>
            <a:spAutoFit/>
          </a:bodyPr>
          <a:lstStyle/>
          <a:p>
            <a:r>
              <a:rPr lang="en-US" u="none" strike="noStrike" baseline="0" dirty="0">
                <a:solidFill>
                  <a:schemeClr val="tx1"/>
                </a:solidFill>
                <a:latin typeface="Times New Roman" panose="02020603050405020304" pitchFamily="18" charset="0"/>
              </a:rPr>
              <a:t>“</a:t>
            </a:r>
            <a:r>
              <a:rPr lang="en-US" b="1" u="none" strike="noStrike" baseline="0" dirty="0">
                <a:solidFill>
                  <a:schemeClr val="tx1"/>
                </a:solidFill>
                <a:latin typeface="Times New Roman" panose="02020603050405020304" pitchFamily="18" charset="0"/>
              </a:rPr>
              <a:t>T</a:t>
            </a:r>
            <a:r>
              <a:rPr lang="en-US" sz="3600" b="1" u="none" strike="noStrike" baseline="0" dirty="0">
                <a:solidFill>
                  <a:schemeClr val="tx1"/>
                </a:solidFill>
                <a:latin typeface="Times New Roman" panose="02020603050405020304" pitchFamily="18" charset="0"/>
              </a:rPr>
              <a:t>he </a:t>
            </a:r>
            <a:r>
              <a:rPr lang="en-US" sz="3600" b="1" i="0" u="none" strike="noStrike" baseline="0" dirty="0">
                <a:solidFill>
                  <a:schemeClr val="tx1"/>
                </a:solidFill>
                <a:latin typeface="Times New Roman" panose="02020603050405020304" pitchFamily="18" charset="0"/>
              </a:rPr>
              <a:t>Truth Shall Make You Free</a:t>
            </a:r>
            <a:r>
              <a:rPr lang="en-US" sz="3600" i="0" u="none" strike="noStrike" baseline="0" dirty="0">
                <a:solidFill>
                  <a:schemeClr val="tx1"/>
                </a:solidFill>
                <a:latin typeface="Times New Roman" panose="02020603050405020304" pitchFamily="18" charset="0"/>
              </a:rPr>
              <a:t>”</a:t>
            </a:r>
            <a:br>
              <a:rPr lang="en-US" sz="3600" b="1" i="0" u="none" strike="noStrike" baseline="0" dirty="0">
                <a:solidFill>
                  <a:schemeClr val="tx1"/>
                </a:solidFill>
                <a:latin typeface="Times New Roman" panose="02020603050405020304" pitchFamily="18" charset="0"/>
              </a:rPr>
            </a:br>
            <a:r>
              <a:rPr lang="en-US" sz="3600" b="1" i="0" u="none" strike="noStrike" baseline="0" dirty="0">
                <a:solidFill>
                  <a:schemeClr val="tx1"/>
                </a:solidFill>
                <a:latin typeface="Times New Roman" panose="02020603050405020304" pitchFamily="18" charset="0"/>
              </a:rPr>
              <a:t>John 8:31-50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68896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6321C9-46AF-4808-AC2E-545F7FD98D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8700" y="1484674"/>
            <a:ext cx="7810500" cy="2559932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8:37-38 – Jesus points out their inconsistency.</a:t>
            </a:r>
          </a:p>
          <a:p>
            <a:r>
              <a:rPr lang="en-US" sz="2400" dirty="0">
                <a:solidFill>
                  <a:schemeClr val="tx1"/>
                </a:solidFill>
              </a:rPr>
              <a:t>Jesus admits their claim of kinship with Abraham is an historical and genealogical fact.</a:t>
            </a:r>
          </a:p>
          <a:p>
            <a:r>
              <a:rPr lang="en-US" sz="2400" dirty="0">
                <a:solidFill>
                  <a:schemeClr val="tx1"/>
                </a:solidFill>
              </a:rPr>
              <a:t>Yet they did not have the same spiritual attitude of Abraham.</a:t>
            </a:r>
          </a:p>
          <a:p>
            <a:r>
              <a:rPr lang="en-US" sz="2400" dirty="0">
                <a:solidFill>
                  <a:schemeClr val="tx1"/>
                </a:solidFill>
              </a:rPr>
              <a:t>Jesus attributes their actions to a different father.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AD50F08E-7E9A-4AB7-B235-01997E8A52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324466"/>
            <a:ext cx="7200900" cy="1078500"/>
          </a:xfrm>
        </p:spPr>
        <p:txBody>
          <a:bodyPr>
            <a:spAutoFit/>
          </a:bodyPr>
          <a:lstStyle/>
          <a:p>
            <a:r>
              <a:rPr lang="en-US" u="none" strike="noStrike" baseline="0" dirty="0">
                <a:solidFill>
                  <a:schemeClr val="tx1"/>
                </a:solidFill>
                <a:latin typeface="Times New Roman" panose="02020603050405020304" pitchFamily="18" charset="0"/>
              </a:rPr>
              <a:t>“</a:t>
            </a:r>
            <a:r>
              <a:rPr lang="en-US" b="1" u="none" strike="noStrike" baseline="0" dirty="0">
                <a:solidFill>
                  <a:schemeClr val="tx1"/>
                </a:solidFill>
                <a:latin typeface="Times New Roman" panose="02020603050405020304" pitchFamily="18" charset="0"/>
              </a:rPr>
              <a:t>T</a:t>
            </a:r>
            <a:r>
              <a:rPr lang="en-US" sz="3600" b="1" u="none" strike="noStrike" baseline="0" dirty="0">
                <a:solidFill>
                  <a:schemeClr val="tx1"/>
                </a:solidFill>
                <a:latin typeface="Times New Roman" panose="02020603050405020304" pitchFamily="18" charset="0"/>
              </a:rPr>
              <a:t>he </a:t>
            </a:r>
            <a:r>
              <a:rPr lang="en-US" sz="3600" b="1" i="0" u="none" strike="noStrike" baseline="0" dirty="0">
                <a:solidFill>
                  <a:schemeClr val="tx1"/>
                </a:solidFill>
                <a:latin typeface="Times New Roman" panose="02020603050405020304" pitchFamily="18" charset="0"/>
              </a:rPr>
              <a:t>Truth Shall Make You Free</a:t>
            </a:r>
            <a:r>
              <a:rPr lang="en-US" sz="3600" i="0" u="none" strike="noStrike" baseline="0" dirty="0">
                <a:solidFill>
                  <a:schemeClr val="tx1"/>
                </a:solidFill>
                <a:latin typeface="Times New Roman" panose="02020603050405020304" pitchFamily="18" charset="0"/>
              </a:rPr>
              <a:t>”</a:t>
            </a:r>
            <a:br>
              <a:rPr lang="en-US" sz="3600" b="1" i="0" u="none" strike="noStrike" baseline="0" dirty="0">
                <a:solidFill>
                  <a:schemeClr val="tx1"/>
                </a:solidFill>
                <a:latin typeface="Times New Roman" panose="02020603050405020304" pitchFamily="18" charset="0"/>
              </a:rPr>
            </a:br>
            <a:r>
              <a:rPr lang="en-US" sz="3600" b="1" i="0" u="none" strike="noStrike" baseline="0" dirty="0">
                <a:solidFill>
                  <a:schemeClr val="tx1"/>
                </a:solidFill>
                <a:latin typeface="Times New Roman" panose="02020603050405020304" pitchFamily="18" charset="0"/>
              </a:rPr>
              <a:t>John 8:31-50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22549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6321C9-46AF-4808-AC2E-545F7FD98D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8700" y="1484674"/>
            <a:ext cx="7810500" cy="5066900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8:39-40 – These Jews </a:t>
            </a:r>
            <a:r>
              <a:rPr lang="en-US" sz="2400" i="1" dirty="0">
                <a:solidFill>
                  <a:schemeClr val="tx1"/>
                </a:solidFill>
              </a:rPr>
              <a:t>“that had believed” </a:t>
            </a:r>
            <a:r>
              <a:rPr lang="en-US" sz="2400" dirty="0">
                <a:solidFill>
                  <a:schemeClr val="tx1"/>
                </a:solidFill>
              </a:rPr>
              <a:t>now affirm again that Abraham is their father.</a:t>
            </a:r>
          </a:p>
          <a:p>
            <a:r>
              <a:rPr lang="en-US" sz="2400" dirty="0">
                <a:solidFill>
                  <a:schemeClr val="tx1"/>
                </a:solidFill>
              </a:rPr>
              <a:t>Yet, Abraham never sought to kill one who spoke the truth.</a:t>
            </a:r>
          </a:p>
          <a:p>
            <a:r>
              <a:rPr lang="en-US" sz="2400" dirty="0">
                <a:solidFill>
                  <a:schemeClr val="tx1"/>
                </a:solidFill>
              </a:rPr>
              <a:t>If they were of Abraham’s spiritual lineage they would reflect the same nature and attitude of their father. </a:t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(cf. Galatians 3:7-9, 26-29)</a:t>
            </a:r>
          </a:p>
          <a:p>
            <a:r>
              <a:rPr lang="en-US" sz="2400" dirty="0">
                <a:solidFill>
                  <a:schemeClr val="tx1"/>
                </a:solidFill>
              </a:rPr>
              <a:t>In that they sought to kill the Son of God, they proved their father was not Abraham.</a:t>
            </a: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 The patriarch paid honor to all those who spoke in the name of God, as evidenced by his actions first with Melchizedek</a:t>
            </a:r>
            <a:r>
              <a:rPr lang="en-US" sz="2400" i="0" dirty="0">
                <a:solidFill>
                  <a:schemeClr val="tx1"/>
                </a:solidFill>
              </a:rPr>
              <a:t> (Genesis 14) </a:t>
            </a:r>
            <a:r>
              <a:rPr lang="en-US" sz="2400" dirty="0">
                <a:solidFill>
                  <a:schemeClr val="tx1"/>
                </a:solidFill>
              </a:rPr>
              <a:t>and later with the angels of the Lord</a:t>
            </a:r>
            <a:r>
              <a:rPr lang="en-US" sz="2400" i="0" dirty="0">
                <a:solidFill>
                  <a:schemeClr val="tx1"/>
                </a:solidFill>
              </a:rPr>
              <a:t> (Genesis 18).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8E7E6257-B110-439E-8AAF-A30B48FC0E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324466"/>
            <a:ext cx="7200900" cy="1078500"/>
          </a:xfrm>
        </p:spPr>
        <p:txBody>
          <a:bodyPr>
            <a:spAutoFit/>
          </a:bodyPr>
          <a:lstStyle/>
          <a:p>
            <a:r>
              <a:rPr lang="en-US" u="none" strike="noStrike" baseline="0" dirty="0">
                <a:solidFill>
                  <a:schemeClr val="tx1"/>
                </a:solidFill>
                <a:latin typeface="Times New Roman" panose="02020603050405020304" pitchFamily="18" charset="0"/>
              </a:rPr>
              <a:t>“</a:t>
            </a:r>
            <a:r>
              <a:rPr lang="en-US" b="1" u="none" strike="noStrike" baseline="0" dirty="0">
                <a:solidFill>
                  <a:schemeClr val="tx1"/>
                </a:solidFill>
                <a:latin typeface="Times New Roman" panose="02020603050405020304" pitchFamily="18" charset="0"/>
              </a:rPr>
              <a:t>T</a:t>
            </a:r>
            <a:r>
              <a:rPr lang="en-US" sz="3600" b="1" u="none" strike="noStrike" baseline="0" dirty="0">
                <a:solidFill>
                  <a:schemeClr val="tx1"/>
                </a:solidFill>
                <a:latin typeface="Times New Roman" panose="02020603050405020304" pitchFamily="18" charset="0"/>
              </a:rPr>
              <a:t>he </a:t>
            </a:r>
            <a:r>
              <a:rPr lang="en-US" sz="3600" b="1" i="0" u="none" strike="noStrike" baseline="0" dirty="0">
                <a:solidFill>
                  <a:schemeClr val="tx1"/>
                </a:solidFill>
                <a:latin typeface="Times New Roman" panose="02020603050405020304" pitchFamily="18" charset="0"/>
              </a:rPr>
              <a:t>Truth Shall Make You Free</a:t>
            </a:r>
            <a:r>
              <a:rPr lang="en-US" sz="3600" i="0" u="none" strike="noStrike" baseline="0" dirty="0">
                <a:solidFill>
                  <a:schemeClr val="tx1"/>
                </a:solidFill>
                <a:latin typeface="Times New Roman" panose="02020603050405020304" pitchFamily="18" charset="0"/>
              </a:rPr>
              <a:t>”</a:t>
            </a:r>
            <a:br>
              <a:rPr lang="en-US" sz="3600" b="1" i="0" u="none" strike="noStrike" baseline="0" dirty="0">
                <a:solidFill>
                  <a:schemeClr val="tx1"/>
                </a:solidFill>
                <a:latin typeface="Times New Roman" panose="02020603050405020304" pitchFamily="18" charset="0"/>
              </a:rPr>
            </a:br>
            <a:r>
              <a:rPr lang="en-US" sz="3600" b="1" i="0" u="none" strike="noStrike" baseline="0" dirty="0">
                <a:solidFill>
                  <a:schemeClr val="tx1"/>
                </a:solidFill>
                <a:latin typeface="Times New Roman" panose="02020603050405020304" pitchFamily="18" charset="0"/>
              </a:rPr>
              <a:t>John 8:31-50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7370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6321C9-46AF-4808-AC2E-545F7FD98D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8699" y="1484674"/>
            <a:ext cx="7839075" cy="4321311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8:41-42 – When Jesus speaks of two fathers, the Jews deny that they were born out of wedlock.</a:t>
            </a:r>
          </a:p>
          <a:p>
            <a:r>
              <a:rPr lang="en-US" sz="2400" dirty="0">
                <a:solidFill>
                  <a:schemeClr val="tx1"/>
                </a:solidFill>
              </a:rPr>
              <a:t>If they had the same father as Jesus did, they would love Him because He came from God.</a:t>
            </a:r>
          </a:p>
          <a:p>
            <a:r>
              <a:rPr lang="en-US" sz="2400" dirty="0">
                <a:solidFill>
                  <a:schemeClr val="tx1"/>
                </a:solidFill>
              </a:rPr>
              <a:t>Jesus again affirms that His authority is from God.</a:t>
            </a:r>
          </a:p>
          <a:p>
            <a:pPr lvl="1"/>
            <a:r>
              <a:rPr lang="en-US" sz="2400" i="0" dirty="0">
                <a:solidFill>
                  <a:schemeClr val="tx1"/>
                </a:solidFill>
              </a:rPr>
              <a:t>John 3:35, </a:t>
            </a:r>
            <a:r>
              <a:rPr lang="en-US" sz="2400" i="1" dirty="0">
                <a:solidFill>
                  <a:schemeClr val="tx1"/>
                </a:solidFill>
              </a:rPr>
              <a:t>“The Father loveth the Son, and hath given all things into his hand.”</a:t>
            </a:r>
          </a:p>
          <a:p>
            <a:pPr lvl="1"/>
            <a:r>
              <a:rPr lang="en-US" sz="2400" i="0" dirty="0">
                <a:solidFill>
                  <a:schemeClr val="tx1"/>
                </a:solidFill>
              </a:rPr>
              <a:t>John 7:28, </a:t>
            </a:r>
            <a:r>
              <a:rPr lang="en-US" sz="2400" dirty="0">
                <a:solidFill>
                  <a:schemeClr val="tx1"/>
                </a:solidFill>
              </a:rPr>
              <a:t>“Jesus therefore cried in the temple, teaching and saying, Ye both know me, and know whence I am; and I am not come of myself, but he that sent me is true, whom ye know not.”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BA63E7D6-3439-4C68-AD24-1F338E9B85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324466"/>
            <a:ext cx="7200900" cy="1078500"/>
          </a:xfrm>
        </p:spPr>
        <p:txBody>
          <a:bodyPr>
            <a:spAutoFit/>
          </a:bodyPr>
          <a:lstStyle/>
          <a:p>
            <a:r>
              <a:rPr lang="en-US" u="none" strike="noStrike" baseline="0" dirty="0">
                <a:solidFill>
                  <a:schemeClr val="tx1"/>
                </a:solidFill>
                <a:latin typeface="Times New Roman" panose="02020603050405020304" pitchFamily="18" charset="0"/>
              </a:rPr>
              <a:t>“</a:t>
            </a:r>
            <a:r>
              <a:rPr lang="en-US" b="1" u="none" strike="noStrike" baseline="0" dirty="0">
                <a:solidFill>
                  <a:schemeClr val="tx1"/>
                </a:solidFill>
                <a:latin typeface="Times New Roman" panose="02020603050405020304" pitchFamily="18" charset="0"/>
              </a:rPr>
              <a:t>T</a:t>
            </a:r>
            <a:r>
              <a:rPr lang="en-US" sz="3600" b="1" u="none" strike="noStrike" baseline="0" dirty="0">
                <a:solidFill>
                  <a:schemeClr val="tx1"/>
                </a:solidFill>
                <a:latin typeface="Times New Roman" panose="02020603050405020304" pitchFamily="18" charset="0"/>
              </a:rPr>
              <a:t>he </a:t>
            </a:r>
            <a:r>
              <a:rPr lang="en-US" sz="3600" b="1" i="0" u="none" strike="noStrike" baseline="0" dirty="0">
                <a:solidFill>
                  <a:schemeClr val="tx1"/>
                </a:solidFill>
                <a:latin typeface="Times New Roman" panose="02020603050405020304" pitchFamily="18" charset="0"/>
              </a:rPr>
              <a:t>Truth Shall Make You Free</a:t>
            </a:r>
            <a:r>
              <a:rPr lang="en-US" sz="3600" i="0" u="none" strike="noStrike" baseline="0" dirty="0">
                <a:solidFill>
                  <a:schemeClr val="tx1"/>
                </a:solidFill>
                <a:latin typeface="Times New Roman" panose="02020603050405020304" pitchFamily="18" charset="0"/>
              </a:rPr>
              <a:t>”</a:t>
            </a:r>
            <a:br>
              <a:rPr lang="en-US" sz="3600" b="1" i="0" u="none" strike="noStrike" baseline="0" dirty="0">
                <a:solidFill>
                  <a:schemeClr val="tx1"/>
                </a:solidFill>
                <a:latin typeface="Times New Roman" panose="02020603050405020304" pitchFamily="18" charset="0"/>
              </a:rPr>
            </a:br>
            <a:r>
              <a:rPr lang="en-US" sz="3600" b="1" i="0" u="none" strike="noStrike" baseline="0" dirty="0">
                <a:solidFill>
                  <a:schemeClr val="tx1"/>
                </a:solidFill>
                <a:latin typeface="Times New Roman" panose="02020603050405020304" pitchFamily="18" charset="0"/>
              </a:rPr>
              <a:t>John 8:31-50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32277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6321C9-46AF-4808-AC2E-545F7FD98D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1048" y="1494297"/>
            <a:ext cx="8115301" cy="5337102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8:43-45 – </a:t>
            </a:r>
            <a:r>
              <a:rPr lang="en-US" sz="2400" i="1" dirty="0">
                <a:solidFill>
                  <a:schemeClr val="tx1"/>
                </a:solidFill>
              </a:rPr>
              <a:t>“Why do ye not understand my speech? (Even) because ye cannot hear my word.”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These Jews did not understand Jesus because their prejudice had blinded them so they </a:t>
            </a:r>
            <a:r>
              <a:rPr lang="en-US" sz="2400" b="1" dirty="0">
                <a:solidFill>
                  <a:schemeClr val="tx1"/>
                </a:solidFill>
              </a:rPr>
              <a:t>could not hear and understand</a:t>
            </a:r>
            <a:r>
              <a:rPr lang="en-US" sz="2400" dirty="0">
                <a:solidFill>
                  <a:schemeClr val="tx1"/>
                </a:solidFill>
              </a:rPr>
              <a:t>.</a:t>
            </a:r>
            <a:br>
              <a:rPr lang="en-US" sz="2400" i="1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– John 8:23, </a:t>
            </a:r>
            <a:r>
              <a:rPr lang="en-US" sz="2400" i="1" dirty="0">
                <a:solidFill>
                  <a:schemeClr val="tx1"/>
                </a:solidFill>
              </a:rPr>
              <a:t>“Ye are from beneath; I am from above: ye are of this world; I am not of this world.”</a:t>
            </a:r>
            <a:br>
              <a:rPr lang="en-US" sz="2400" i="1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(cf. Matthew 13:13-15; John 12:39-40; cf. 2 Corinthians 4;</a:t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2 Thessalonians 2)</a:t>
            </a:r>
          </a:p>
          <a:p>
            <a:r>
              <a:rPr lang="en-US" sz="2400" dirty="0">
                <a:solidFill>
                  <a:schemeClr val="tx1"/>
                </a:solidFill>
              </a:rPr>
              <a:t>Their evil disposition proved they were of the same spirit and character as </a:t>
            </a:r>
            <a:r>
              <a:rPr lang="en-US" sz="2400" u="sng" dirty="0">
                <a:solidFill>
                  <a:schemeClr val="tx1"/>
                </a:solidFill>
              </a:rPr>
              <a:t>the devil, their spiritual father</a:t>
            </a:r>
            <a:r>
              <a:rPr lang="en-US" sz="2400" dirty="0">
                <a:solidFill>
                  <a:schemeClr val="tx1"/>
                </a:solidFill>
              </a:rPr>
              <a:t>. The devil was a murderer from the beginning and the father of lies. (Genesis 3:4; 1 John 3:8)</a:t>
            </a:r>
          </a:p>
          <a:p>
            <a:r>
              <a:rPr lang="en-US" sz="2400" dirty="0">
                <a:solidFill>
                  <a:schemeClr val="tx1"/>
                </a:solidFill>
              </a:rPr>
              <a:t>There is no truth in him. (Note: 1 John 2:4)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1F896F62-3C2A-42D0-809A-30BB960992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324466"/>
            <a:ext cx="7200900" cy="1078500"/>
          </a:xfrm>
        </p:spPr>
        <p:txBody>
          <a:bodyPr>
            <a:spAutoFit/>
          </a:bodyPr>
          <a:lstStyle/>
          <a:p>
            <a:r>
              <a:rPr lang="en-US" u="none" strike="noStrike" baseline="0" dirty="0">
                <a:solidFill>
                  <a:schemeClr val="tx1"/>
                </a:solidFill>
                <a:latin typeface="Times New Roman" panose="02020603050405020304" pitchFamily="18" charset="0"/>
              </a:rPr>
              <a:t>“</a:t>
            </a:r>
            <a:r>
              <a:rPr lang="en-US" b="1" u="none" strike="noStrike" baseline="0" dirty="0">
                <a:solidFill>
                  <a:schemeClr val="tx1"/>
                </a:solidFill>
                <a:latin typeface="Times New Roman" panose="02020603050405020304" pitchFamily="18" charset="0"/>
              </a:rPr>
              <a:t>T</a:t>
            </a:r>
            <a:r>
              <a:rPr lang="en-US" sz="3600" b="1" u="none" strike="noStrike" baseline="0" dirty="0">
                <a:solidFill>
                  <a:schemeClr val="tx1"/>
                </a:solidFill>
                <a:latin typeface="Times New Roman" panose="02020603050405020304" pitchFamily="18" charset="0"/>
              </a:rPr>
              <a:t>he </a:t>
            </a:r>
            <a:r>
              <a:rPr lang="en-US" sz="3600" b="1" i="0" u="none" strike="noStrike" baseline="0" dirty="0">
                <a:solidFill>
                  <a:schemeClr val="tx1"/>
                </a:solidFill>
                <a:latin typeface="Times New Roman" panose="02020603050405020304" pitchFamily="18" charset="0"/>
              </a:rPr>
              <a:t>Truth Shall Make You Free</a:t>
            </a:r>
            <a:r>
              <a:rPr lang="en-US" sz="3600" i="0" u="none" strike="noStrike" baseline="0" dirty="0">
                <a:solidFill>
                  <a:schemeClr val="tx1"/>
                </a:solidFill>
                <a:latin typeface="Times New Roman" panose="02020603050405020304" pitchFamily="18" charset="0"/>
              </a:rPr>
              <a:t>”</a:t>
            </a:r>
            <a:br>
              <a:rPr lang="en-US" sz="3600" b="1" i="0" u="none" strike="noStrike" baseline="0" dirty="0">
                <a:solidFill>
                  <a:schemeClr val="tx1"/>
                </a:solidFill>
                <a:latin typeface="Times New Roman" panose="02020603050405020304" pitchFamily="18" charset="0"/>
              </a:rPr>
            </a:br>
            <a:r>
              <a:rPr lang="en-US" sz="3600" b="1" i="0" u="none" strike="noStrike" baseline="0" dirty="0">
                <a:solidFill>
                  <a:schemeClr val="tx1"/>
                </a:solidFill>
                <a:latin typeface="Times New Roman" panose="02020603050405020304" pitchFamily="18" charset="0"/>
              </a:rPr>
              <a:t>John 8:31-50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7248595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ustom 2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76923C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9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TF22874644_Trading cards_AAS_v3" id="{4E496154-558D-4612-A753-0794614ED79B}" vid="{A8FAAD10-755F-4F52-9B7F-8A15476B6C2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4039</TotalTime>
  <Words>1038</Words>
  <Application>Microsoft Office PowerPoint</Application>
  <PresentationFormat>On-screen Show (4:3)</PresentationFormat>
  <Paragraphs>56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Franklin Gothic Book</vt:lpstr>
      <vt:lpstr>Impact</vt:lpstr>
      <vt:lpstr>Times New Roman</vt:lpstr>
      <vt:lpstr>Crop</vt:lpstr>
      <vt:lpstr>Lesson 13: In Jerusalem For the Feast</vt:lpstr>
      <vt:lpstr>“The Truth Shall Make You Free” John 8:31-50</vt:lpstr>
      <vt:lpstr>“The Truth Shall Make You Free” John 8:31-50</vt:lpstr>
      <vt:lpstr>“The Truth Shall Make You Free” John 8:31-50</vt:lpstr>
      <vt:lpstr>“The Truth Shall Make You Free” John 8:31-50</vt:lpstr>
      <vt:lpstr>“The Truth Shall Make You Free” John 8:31-50</vt:lpstr>
      <vt:lpstr>“The Truth Shall Make You Free” John 8:31-50</vt:lpstr>
      <vt:lpstr>“The Truth Shall Make You Free” John 8:31-50</vt:lpstr>
      <vt:lpstr>“The Truth Shall Make You Free” John 8:31-50</vt:lpstr>
      <vt:lpstr>“The Truth Shall Make You Free” John 8:31-50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13: In Jerusalem For the Feast</dc:title>
  <dc:creator>mgalloway2715@gmail.com</dc:creator>
  <cp:lastModifiedBy>Richard Lidh</cp:lastModifiedBy>
  <cp:revision>90</cp:revision>
  <cp:lastPrinted>2021-01-23T00:40:55Z</cp:lastPrinted>
  <dcterms:created xsi:type="dcterms:W3CDTF">2020-12-23T21:49:00Z</dcterms:created>
  <dcterms:modified xsi:type="dcterms:W3CDTF">2021-01-23T00:40:58Z</dcterms:modified>
</cp:coreProperties>
</file>